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05" r:id="rId3"/>
    <p:sldId id="403" r:id="rId4"/>
    <p:sldId id="404" r:id="rId5"/>
    <p:sldId id="405" r:id="rId6"/>
    <p:sldId id="397" r:id="rId7"/>
    <p:sldId id="406" r:id="rId8"/>
    <p:sldId id="418" r:id="rId9"/>
    <p:sldId id="419" r:id="rId10"/>
    <p:sldId id="407" r:id="rId11"/>
    <p:sldId id="4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ACE6"/>
    <a:srgbClr val="0000FF"/>
    <a:srgbClr val="BA8CDC"/>
    <a:srgbClr val="A6A6A6"/>
    <a:srgbClr val="F4B183"/>
    <a:srgbClr val="CC6600"/>
    <a:srgbClr val="1F4E79"/>
    <a:srgbClr val="BFBFBF"/>
    <a:srgbClr val="D3BD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286" autoAdjust="0"/>
  </p:normalViewPr>
  <p:slideViewPr>
    <p:cSldViewPr snapToGrid="0">
      <p:cViewPr varScale="1">
        <p:scale>
          <a:sx n="41" d="100"/>
          <a:sy n="41" d="100"/>
        </p:scale>
        <p:origin x="-2240" y="-11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4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28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6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879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20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736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92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65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38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982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47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9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3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506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54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550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374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91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rht.org.uk/hamilt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4" Type="http://schemas.openxmlformats.org/officeDocument/2006/relationships/audio" Target="../media/media2.m4a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3574" y="757549"/>
            <a:ext cx="8562914" cy="1104388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</a:rPr>
              <a:t>Clauses and Conjunctions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00" y="2760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06B4876D-75A2-294B-8AA9-973B41C88132}"/>
              </a:ext>
            </a:extLst>
          </p:cNvPr>
          <p:cNvSpPr>
            <a:spLocks/>
          </p:cNvSpPr>
          <p:nvPr/>
        </p:nvSpPr>
        <p:spPr bwMode="auto">
          <a:xfrm>
            <a:off x="1581708" y="2779092"/>
            <a:ext cx="2495550" cy="3001963"/>
          </a:xfrm>
          <a:custGeom>
            <a:avLst/>
            <a:gdLst>
              <a:gd name="T0" fmla="*/ 1956 w 2151"/>
              <a:gd name="T1" fmla="*/ 861 h 2586"/>
              <a:gd name="T2" fmla="*/ 2010 w 2151"/>
              <a:gd name="T3" fmla="*/ 884 h 2586"/>
              <a:gd name="T4" fmla="*/ 2054 w 2151"/>
              <a:gd name="T5" fmla="*/ 931 h 2586"/>
              <a:gd name="T6" fmla="*/ 2075 w 2151"/>
              <a:gd name="T7" fmla="*/ 965 h 2586"/>
              <a:gd name="T8" fmla="*/ 2104 w 2151"/>
              <a:gd name="T9" fmla="*/ 988 h 2586"/>
              <a:gd name="T10" fmla="*/ 2132 w 2151"/>
              <a:gd name="T11" fmla="*/ 983 h 2586"/>
              <a:gd name="T12" fmla="*/ 2148 w 2151"/>
              <a:gd name="T13" fmla="*/ 955 h 2586"/>
              <a:gd name="T14" fmla="*/ 0 w 2151"/>
              <a:gd name="T15" fmla="*/ 0 h 2586"/>
              <a:gd name="T16" fmla="*/ 933 w 2151"/>
              <a:gd name="T17" fmla="*/ 2156 h 2586"/>
              <a:gd name="T18" fmla="*/ 965 w 2151"/>
              <a:gd name="T19" fmla="*/ 2161 h 2586"/>
              <a:gd name="T20" fmla="*/ 988 w 2151"/>
              <a:gd name="T21" fmla="*/ 2182 h 2586"/>
              <a:gd name="T22" fmla="*/ 985 w 2151"/>
              <a:gd name="T23" fmla="*/ 2210 h 2586"/>
              <a:gd name="T24" fmla="*/ 957 w 2151"/>
              <a:gd name="T25" fmla="*/ 2239 h 2586"/>
              <a:gd name="T26" fmla="*/ 918 w 2151"/>
              <a:gd name="T27" fmla="*/ 2264 h 2586"/>
              <a:gd name="T28" fmla="*/ 879 w 2151"/>
              <a:gd name="T29" fmla="*/ 2309 h 2586"/>
              <a:gd name="T30" fmla="*/ 859 w 2151"/>
              <a:gd name="T31" fmla="*/ 2368 h 2586"/>
              <a:gd name="T32" fmla="*/ 863 w 2151"/>
              <a:gd name="T33" fmla="*/ 2426 h 2586"/>
              <a:gd name="T34" fmla="*/ 900 w 2151"/>
              <a:gd name="T35" fmla="*/ 2498 h 2586"/>
              <a:gd name="T36" fmla="*/ 968 w 2151"/>
              <a:gd name="T37" fmla="*/ 2552 h 2586"/>
              <a:gd name="T38" fmla="*/ 1058 w 2151"/>
              <a:gd name="T39" fmla="*/ 2582 h 2586"/>
              <a:gd name="T40" fmla="*/ 1133 w 2151"/>
              <a:gd name="T41" fmla="*/ 2584 h 2586"/>
              <a:gd name="T42" fmla="*/ 1227 w 2151"/>
              <a:gd name="T43" fmla="*/ 2561 h 2586"/>
              <a:gd name="T44" fmla="*/ 1300 w 2151"/>
              <a:gd name="T45" fmla="*/ 2513 h 2586"/>
              <a:gd name="T46" fmla="*/ 1346 w 2151"/>
              <a:gd name="T47" fmla="*/ 2444 h 2586"/>
              <a:gd name="T48" fmla="*/ 1357 w 2151"/>
              <a:gd name="T49" fmla="*/ 2386 h 2586"/>
              <a:gd name="T50" fmla="*/ 1344 w 2151"/>
              <a:gd name="T51" fmla="*/ 2322 h 2586"/>
              <a:gd name="T52" fmla="*/ 1313 w 2151"/>
              <a:gd name="T53" fmla="*/ 2278 h 2586"/>
              <a:gd name="T54" fmla="*/ 1269 w 2151"/>
              <a:gd name="T55" fmla="*/ 2244 h 2586"/>
              <a:gd name="T56" fmla="*/ 1235 w 2151"/>
              <a:gd name="T57" fmla="*/ 2218 h 2586"/>
              <a:gd name="T58" fmla="*/ 1225 w 2151"/>
              <a:gd name="T59" fmla="*/ 2189 h 2586"/>
              <a:gd name="T60" fmla="*/ 1242 w 2151"/>
              <a:gd name="T61" fmla="*/ 2166 h 2586"/>
              <a:gd name="T62" fmla="*/ 1282 w 2151"/>
              <a:gd name="T63" fmla="*/ 2156 h 2586"/>
              <a:gd name="T64" fmla="*/ 2151 w 2151"/>
              <a:gd name="T65" fmla="*/ 1281 h 2586"/>
              <a:gd name="T66" fmla="*/ 2146 w 2151"/>
              <a:gd name="T67" fmla="*/ 1248 h 2586"/>
              <a:gd name="T68" fmla="*/ 2125 w 2151"/>
              <a:gd name="T69" fmla="*/ 1225 h 2586"/>
              <a:gd name="T70" fmla="*/ 2097 w 2151"/>
              <a:gd name="T71" fmla="*/ 1229 h 2586"/>
              <a:gd name="T72" fmla="*/ 2068 w 2151"/>
              <a:gd name="T73" fmla="*/ 1258 h 2586"/>
              <a:gd name="T74" fmla="*/ 2044 w 2151"/>
              <a:gd name="T75" fmla="*/ 1295 h 2586"/>
              <a:gd name="T76" fmla="*/ 1998 w 2151"/>
              <a:gd name="T77" fmla="*/ 1336 h 2586"/>
              <a:gd name="T78" fmla="*/ 1940 w 2151"/>
              <a:gd name="T79" fmla="*/ 1356 h 2586"/>
              <a:gd name="T80" fmla="*/ 1881 w 2151"/>
              <a:gd name="T81" fmla="*/ 1351 h 2586"/>
              <a:gd name="T82" fmla="*/ 1809 w 2151"/>
              <a:gd name="T83" fmla="*/ 1313 h 2586"/>
              <a:gd name="T84" fmla="*/ 1756 w 2151"/>
              <a:gd name="T85" fmla="*/ 1247 h 2586"/>
              <a:gd name="T86" fmla="*/ 1725 w 2151"/>
              <a:gd name="T87" fmla="*/ 1157 h 2586"/>
              <a:gd name="T88" fmla="*/ 1722 w 2151"/>
              <a:gd name="T89" fmla="*/ 1081 h 2586"/>
              <a:gd name="T90" fmla="*/ 1746 w 2151"/>
              <a:gd name="T91" fmla="*/ 988 h 2586"/>
              <a:gd name="T92" fmla="*/ 1795 w 2151"/>
              <a:gd name="T93" fmla="*/ 913 h 2586"/>
              <a:gd name="T94" fmla="*/ 1862 w 2151"/>
              <a:gd name="T95" fmla="*/ 868 h 2586"/>
              <a:gd name="T96" fmla="*/ 1922 w 2151"/>
              <a:gd name="T97" fmla="*/ 85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1922" y="856"/>
                </a:moveTo>
                <a:lnTo>
                  <a:pt x="1922" y="856"/>
                </a:lnTo>
                <a:lnTo>
                  <a:pt x="1940" y="858"/>
                </a:lnTo>
                <a:lnTo>
                  <a:pt x="1956" y="861"/>
                </a:lnTo>
                <a:lnTo>
                  <a:pt x="1971" y="864"/>
                </a:lnTo>
                <a:lnTo>
                  <a:pt x="1985" y="871"/>
                </a:lnTo>
                <a:lnTo>
                  <a:pt x="1998" y="877"/>
                </a:lnTo>
                <a:lnTo>
                  <a:pt x="2010" y="884"/>
                </a:lnTo>
                <a:lnTo>
                  <a:pt x="2019" y="892"/>
                </a:lnTo>
                <a:lnTo>
                  <a:pt x="2029" y="900"/>
                </a:lnTo>
                <a:lnTo>
                  <a:pt x="2044" y="916"/>
                </a:lnTo>
                <a:lnTo>
                  <a:pt x="2054" y="931"/>
                </a:lnTo>
                <a:lnTo>
                  <a:pt x="2062" y="944"/>
                </a:lnTo>
                <a:lnTo>
                  <a:pt x="2062" y="944"/>
                </a:lnTo>
                <a:lnTo>
                  <a:pt x="2068" y="955"/>
                </a:lnTo>
                <a:lnTo>
                  <a:pt x="2075" y="965"/>
                </a:lnTo>
                <a:lnTo>
                  <a:pt x="2083" y="973"/>
                </a:lnTo>
                <a:lnTo>
                  <a:pt x="2089" y="980"/>
                </a:lnTo>
                <a:lnTo>
                  <a:pt x="2097" y="985"/>
                </a:lnTo>
                <a:lnTo>
                  <a:pt x="2104" y="988"/>
                </a:lnTo>
                <a:lnTo>
                  <a:pt x="2112" y="988"/>
                </a:lnTo>
                <a:lnTo>
                  <a:pt x="2119" y="988"/>
                </a:lnTo>
                <a:lnTo>
                  <a:pt x="2125" y="986"/>
                </a:lnTo>
                <a:lnTo>
                  <a:pt x="2132" y="983"/>
                </a:lnTo>
                <a:lnTo>
                  <a:pt x="2136" y="978"/>
                </a:lnTo>
                <a:lnTo>
                  <a:pt x="2141" y="972"/>
                </a:lnTo>
                <a:lnTo>
                  <a:pt x="2146" y="965"/>
                </a:lnTo>
                <a:lnTo>
                  <a:pt x="2148" y="955"/>
                </a:lnTo>
                <a:lnTo>
                  <a:pt x="2151" y="944"/>
                </a:lnTo>
                <a:lnTo>
                  <a:pt x="2151" y="931"/>
                </a:lnTo>
                <a:lnTo>
                  <a:pt x="2151" y="0"/>
                </a:lnTo>
                <a:lnTo>
                  <a:pt x="0" y="0"/>
                </a:lnTo>
                <a:lnTo>
                  <a:pt x="0" y="2155"/>
                </a:lnTo>
                <a:lnTo>
                  <a:pt x="495" y="2155"/>
                </a:lnTo>
                <a:lnTo>
                  <a:pt x="495" y="2156"/>
                </a:lnTo>
                <a:lnTo>
                  <a:pt x="933" y="2156"/>
                </a:lnTo>
                <a:lnTo>
                  <a:pt x="933" y="2156"/>
                </a:lnTo>
                <a:lnTo>
                  <a:pt x="946" y="2156"/>
                </a:lnTo>
                <a:lnTo>
                  <a:pt x="955" y="2158"/>
                </a:lnTo>
                <a:lnTo>
                  <a:pt x="965" y="2161"/>
                </a:lnTo>
                <a:lnTo>
                  <a:pt x="973" y="2166"/>
                </a:lnTo>
                <a:lnTo>
                  <a:pt x="980" y="2171"/>
                </a:lnTo>
                <a:lnTo>
                  <a:pt x="985" y="2176"/>
                </a:lnTo>
                <a:lnTo>
                  <a:pt x="988" y="2182"/>
                </a:lnTo>
                <a:lnTo>
                  <a:pt x="989" y="2189"/>
                </a:lnTo>
                <a:lnTo>
                  <a:pt x="989" y="2195"/>
                </a:lnTo>
                <a:lnTo>
                  <a:pt x="988" y="2203"/>
                </a:lnTo>
                <a:lnTo>
                  <a:pt x="985" y="2210"/>
                </a:lnTo>
                <a:lnTo>
                  <a:pt x="980" y="2218"/>
                </a:lnTo>
                <a:lnTo>
                  <a:pt x="975" y="2225"/>
                </a:lnTo>
                <a:lnTo>
                  <a:pt x="967" y="2233"/>
                </a:lnTo>
                <a:lnTo>
                  <a:pt x="957" y="2239"/>
                </a:lnTo>
                <a:lnTo>
                  <a:pt x="946" y="2244"/>
                </a:lnTo>
                <a:lnTo>
                  <a:pt x="946" y="2244"/>
                </a:lnTo>
                <a:lnTo>
                  <a:pt x="931" y="2252"/>
                </a:lnTo>
                <a:lnTo>
                  <a:pt x="918" y="2264"/>
                </a:lnTo>
                <a:lnTo>
                  <a:pt x="902" y="2278"/>
                </a:lnTo>
                <a:lnTo>
                  <a:pt x="893" y="2288"/>
                </a:lnTo>
                <a:lnTo>
                  <a:pt x="885" y="2298"/>
                </a:lnTo>
                <a:lnTo>
                  <a:pt x="879" y="2309"/>
                </a:lnTo>
                <a:lnTo>
                  <a:pt x="871" y="2322"/>
                </a:lnTo>
                <a:lnTo>
                  <a:pt x="866" y="2335"/>
                </a:lnTo>
                <a:lnTo>
                  <a:pt x="861" y="2351"/>
                </a:lnTo>
                <a:lnTo>
                  <a:pt x="859" y="2368"/>
                </a:lnTo>
                <a:lnTo>
                  <a:pt x="858" y="2386"/>
                </a:lnTo>
                <a:lnTo>
                  <a:pt x="858" y="2386"/>
                </a:lnTo>
                <a:lnTo>
                  <a:pt x="859" y="2405"/>
                </a:lnTo>
                <a:lnTo>
                  <a:pt x="863" y="2426"/>
                </a:lnTo>
                <a:lnTo>
                  <a:pt x="869" y="2444"/>
                </a:lnTo>
                <a:lnTo>
                  <a:pt x="877" y="2464"/>
                </a:lnTo>
                <a:lnTo>
                  <a:pt x="889" y="2482"/>
                </a:lnTo>
                <a:lnTo>
                  <a:pt x="900" y="2498"/>
                </a:lnTo>
                <a:lnTo>
                  <a:pt x="915" y="2513"/>
                </a:lnTo>
                <a:lnTo>
                  <a:pt x="931" y="2527"/>
                </a:lnTo>
                <a:lnTo>
                  <a:pt x="949" y="2540"/>
                </a:lnTo>
                <a:lnTo>
                  <a:pt x="968" y="2552"/>
                </a:lnTo>
                <a:lnTo>
                  <a:pt x="988" y="2561"/>
                </a:lnTo>
                <a:lnTo>
                  <a:pt x="1011" y="2569"/>
                </a:lnTo>
                <a:lnTo>
                  <a:pt x="1033" y="2578"/>
                </a:lnTo>
                <a:lnTo>
                  <a:pt x="1058" y="2582"/>
                </a:lnTo>
                <a:lnTo>
                  <a:pt x="1082" y="2584"/>
                </a:lnTo>
                <a:lnTo>
                  <a:pt x="1108" y="2586"/>
                </a:lnTo>
                <a:lnTo>
                  <a:pt x="1108" y="2586"/>
                </a:lnTo>
                <a:lnTo>
                  <a:pt x="1133" y="2584"/>
                </a:lnTo>
                <a:lnTo>
                  <a:pt x="1157" y="2582"/>
                </a:lnTo>
                <a:lnTo>
                  <a:pt x="1181" y="2578"/>
                </a:lnTo>
                <a:lnTo>
                  <a:pt x="1204" y="2569"/>
                </a:lnTo>
                <a:lnTo>
                  <a:pt x="1227" y="2561"/>
                </a:lnTo>
                <a:lnTo>
                  <a:pt x="1247" y="2552"/>
                </a:lnTo>
                <a:lnTo>
                  <a:pt x="1266" y="2540"/>
                </a:lnTo>
                <a:lnTo>
                  <a:pt x="1284" y="2527"/>
                </a:lnTo>
                <a:lnTo>
                  <a:pt x="1300" y="2513"/>
                </a:lnTo>
                <a:lnTo>
                  <a:pt x="1315" y="2498"/>
                </a:lnTo>
                <a:lnTo>
                  <a:pt x="1326" y="2482"/>
                </a:lnTo>
                <a:lnTo>
                  <a:pt x="1338" y="2464"/>
                </a:lnTo>
                <a:lnTo>
                  <a:pt x="1346" y="2444"/>
                </a:lnTo>
                <a:lnTo>
                  <a:pt x="1352" y="2426"/>
                </a:lnTo>
                <a:lnTo>
                  <a:pt x="1356" y="2405"/>
                </a:lnTo>
                <a:lnTo>
                  <a:pt x="1357" y="2386"/>
                </a:lnTo>
                <a:lnTo>
                  <a:pt x="1357" y="2386"/>
                </a:lnTo>
                <a:lnTo>
                  <a:pt x="1356" y="2368"/>
                </a:lnTo>
                <a:lnTo>
                  <a:pt x="1354" y="2351"/>
                </a:lnTo>
                <a:lnTo>
                  <a:pt x="1349" y="2335"/>
                </a:lnTo>
                <a:lnTo>
                  <a:pt x="1344" y="2322"/>
                </a:lnTo>
                <a:lnTo>
                  <a:pt x="1338" y="2309"/>
                </a:lnTo>
                <a:lnTo>
                  <a:pt x="1329" y="2298"/>
                </a:lnTo>
                <a:lnTo>
                  <a:pt x="1321" y="2288"/>
                </a:lnTo>
                <a:lnTo>
                  <a:pt x="1313" y="2278"/>
                </a:lnTo>
                <a:lnTo>
                  <a:pt x="1297" y="2264"/>
                </a:lnTo>
                <a:lnTo>
                  <a:pt x="1284" y="2252"/>
                </a:lnTo>
                <a:lnTo>
                  <a:pt x="1269" y="2244"/>
                </a:lnTo>
                <a:lnTo>
                  <a:pt x="1269" y="2244"/>
                </a:lnTo>
                <a:lnTo>
                  <a:pt x="1258" y="2239"/>
                </a:lnTo>
                <a:lnTo>
                  <a:pt x="1248" y="2233"/>
                </a:lnTo>
                <a:lnTo>
                  <a:pt x="1240" y="2225"/>
                </a:lnTo>
                <a:lnTo>
                  <a:pt x="1235" y="2218"/>
                </a:lnTo>
                <a:lnTo>
                  <a:pt x="1230" y="2210"/>
                </a:lnTo>
                <a:lnTo>
                  <a:pt x="1227" y="2203"/>
                </a:lnTo>
                <a:lnTo>
                  <a:pt x="1225" y="2195"/>
                </a:lnTo>
                <a:lnTo>
                  <a:pt x="1225" y="2189"/>
                </a:lnTo>
                <a:lnTo>
                  <a:pt x="1227" y="2182"/>
                </a:lnTo>
                <a:lnTo>
                  <a:pt x="1230" y="2176"/>
                </a:lnTo>
                <a:lnTo>
                  <a:pt x="1235" y="2171"/>
                </a:lnTo>
                <a:lnTo>
                  <a:pt x="1242" y="2166"/>
                </a:lnTo>
                <a:lnTo>
                  <a:pt x="1250" y="2161"/>
                </a:lnTo>
                <a:lnTo>
                  <a:pt x="1260" y="2158"/>
                </a:lnTo>
                <a:lnTo>
                  <a:pt x="1269" y="2156"/>
                </a:lnTo>
                <a:lnTo>
                  <a:pt x="1282" y="2156"/>
                </a:lnTo>
                <a:lnTo>
                  <a:pt x="1556" y="2156"/>
                </a:lnTo>
                <a:lnTo>
                  <a:pt x="1556" y="2155"/>
                </a:lnTo>
                <a:lnTo>
                  <a:pt x="2151" y="2155"/>
                </a:lnTo>
                <a:lnTo>
                  <a:pt x="2151" y="1281"/>
                </a:lnTo>
                <a:lnTo>
                  <a:pt x="2151" y="1281"/>
                </a:lnTo>
                <a:lnTo>
                  <a:pt x="2151" y="1269"/>
                </a:lnTo>
                <a:lnTo>
                  <a:pt x="2148" y="1258"/>
                </a:lnTo>
                <a:lnTo>
                  <a:pt x="2146" y="1248"/>
                </a:lnTo>
                <a:lnTo>
                  <a:pt x="2141" y="1240"/>
                </a:lnTo>
                <a:lnTo>
                  <a:pt x="2136" y="1234"/>
                </a:lnTo>
                <a:lnTo>
                  <a:pt x="2132" y="1229"/>
                </a:lnTo>
                <a:lnTo>
                  <a:pt x="2125" y="1225"/>
                </a:lnTo>
                <a:lnTo>
                  <a:pt x="2119" y="1224"/>
                </a:lnTo>
                <a:lnTo>
                  <a:pt x="2112" y="1224"/>
                </a:lnTo>
                <a:lnTo>
                  <a:pt x="2104" y="1225"/>
                </a:lnTo>
                <a:lnTo>
                  <a:pt x="2097" y="1229"/>
                </a:lnTo>
                <a:lnTo>
                  <a:pt x="2089" y="1234"/>
                </a:lnTo>
                <a:lnTo>
                  <a:pt x="2083" y="1240"/>
                </a:lnTo>
                <a:lnTo>
                  <a:pt x="2075" y="1248"/>
                </a:lnTo>
                <a:lnTo>
                  <a:pt x="2068" y="1258"/>
                </a:lnTo>
                <a:lnTo>
                  <a:pt x="2062" y="1268"/>
                </a:lnTo>
                <a:lnTo>
                  <a:pt x="2062" y="1268"/>
                </a:lnTo>
                <a:lnTo>
                  <a:pt x="2054" y="1282"/>
                </a:lnTo>
                <a:lnTo>
                  <a:pt x="2044" y="1295"/>
                </a:lnTo>
                <a:lnTo>
                  <a:pt x="2029" y="1312"/>
                </a:lnTo>
                <a:lnTo>
                  <a:pt x="2019" y="1320"/>
                </a:lnTo>
                <a:lnTo>
                  <a:pt x="2010" y="1328"/>
                </a:lnTo>
                <a:lnTo>
                  <a:pt x="1998" y="1336"/>
                </a:lnTo>
                <a:lnTo>
                  <a:pt x="1985" y="1343"/>
                </a:lnTo>
                <a:lnTo>
                  <a:pt x="1971" y="1348"/>
                </a:lnTo>
                <a:lnTo>
                  <a:pt x="1956" y="1352"/>
                </a:lnTo>
                <a:lnTo>
                  <a:pt x="1940" y="1356"/>
                </a:lnTo>
                <a:lnTo>
                  <a:pt x="1922" y="1356"/>
                </a:lnTo>
                <a:lnTo>
                  <a:pt x="1922" y="1356"/>
                </a:lnTo>
                <a:lnTo>
                  <a:pt x="1901" y="1354"/>
                </a:lnTo>
                <a:lnTo>
                  <a:pt x="1881" y="1351"/>
                </a:lnTo>
                <a:lnTo>
                  <a:pt x="1862" y="1344"/>
                </a:lnTo>
                <a:lnTo>
                  <a:pt x="1844" y="1336"/>
                </a:lnTo>
                <a:lnTo>
                  <a:pt x="1826" y="1326"/>
                </a:lnTo>
                <a:lnTo>
                  <a:pt x="1809" y="1313"/>
                </a:lnTo>
                <a:lnTo>
                  <a:pt x="1795" y="1299"/>
                </a:lnTo>
                <a:lnTo>
                  <a:pt x="1780" y="1282"/>
                </a:lnTo>
                <a:lnTo>
                  <a:pt x="1767" y="1265"/>
                </a:lnTo>
                <a:lnTo>
                  <a:pt x="1756" y="1247"/>
                </a:lnTo>
                <a:lnTo>
                  <a:pt x="1746" y="1225"/>
                </a:lnTo>
                <a:lnTo>
                  <a:pt x="1736" y="1203"/>
                </a:lnTo>
                <a:lnTo>
                  <a:pt x="1730" y="1180"/>
                </a:lnTo>
                <a:lnTo>
                  <a:pt x="1725" y="1157"/>
                </a:lnTo>
                <a:lnTo>
                  <a:pt x="1722" y="1131"/>
                </a:lnTo>
                <a:lnTo>
                  <a:pt x="1722" y="1107"/>
                </a:lnTo>
                <a:lnTo>
                  <a:pt x="1722" y="1107"/>
                </a:lnTo>
                <a:lnTo>
                  <a:pt x="1722" y="1081"/>
                </a:lnTo>
                <a:lnTo>
                  <a:pt x="1725" y="1056"/>
                </a:lnTo>
                <a:lnTo>
                  <a:pt x="1730" y="1032"/>
                </a:lnTo>
                <a:lnTo>
                  <a:pt x="1736" y="1009"/>
                </a:lnTo>
                <a:lnTo>
                  <a:pt x="1746" y="988"/>
                </a:lnTo>
                <a:lnTo>
                  <a:pt x="1756" y="967"/>
                </a:lnTo>
                <a:lnTo>
                  <a:pt x="1767" y="947"/>
                </a:lnTo>
                <a:lnTo>
                  <a:pt x="1780" y="929"/>
                </a:lnTo>
                <a:lnTo>
                  <a:pt x="1795" y="913"/>
                </a:lnTo>
                <a:lnTo>
                  <a:pt x="1809" y="898"/>
                </a:lnTo>
                <a:lnTo>
                  <a:pt x="1826" y="887"/>
                </a:lnTo>
                <a:lnTo>
                  <a:pt x="1844" y="876"/>
                </a:lnTo>
                <a:lnTo>
                  <a:pt x="1862" y="868"/>
                </a:lnTo>
                <a:lnTo>
                  <a:pt x="1881" y="861"/>
                </a:lnTo>
                <a:lnTo>
                  <a:pt x="1901" y="858"/>
                </a:lnTo>
                <a:lnTo>
                  <a:pt x="1922" y="856"/>
                </a:lnTo>
                <a:lnTo>
                  <a:pt x="1922" y="856"/>
                </a:lnTo>
                <a:close/>
              </a:path>
            </a:pathLst>
          </a:custGeom>
          <a:solidFill>
            <a:srgbClr val="CDACE6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bIns="540000" anchor="ctr"/>
          <a:lstStyle/>
          <a:p>
            <a:pPr algn="ctr" eaLnBrk="1" hangingPunct="1">
              <a:defRPr/>
            </a:pPr>
            <a:r>
              <a:rPr lang="en-US" sz="4000" dirty="0">
                <a:cs typeface="Arial" charset="0"/>
              </a:rPr>
              <a:t>until</a:t>
            </a:r>
            <a:endParaRPr lang="en-GB" sz="4000" dirty="0">
              <a:cs typeface="Arial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53EC61F6-849B-C546-8F12-1F7CB803F516}"/>
              </a:ext>
            </a:extLst>
          </p:cNvPr>
          <p:cNvSpPr>
            <a:spLocks/>
          </p:cNvSpPr>
          <p:nvPr/>
        </p:nvSpPr>
        <p:spPr bwMode="auto">
          <a:xfrm>
            <a:off x="4639589" y="2240458"/>
            <a:ext cx="2497138" cy="3000375"/>
          </a:xfrm>
          <a:custGeom>
            <a:avLst/>
            <a:gdLst>
              <a:gd name="T0" fmla="*/ 195 w 2151"/>
              <a:gd name="T1" fmla="*/ 1725 h 2586"/>
              <a:gd name="T2" fmla="*/ 141 w 2151"/>
              <a:gd name="T3" fmla="*/ 1702 h 2586"/>
              <a:gd name="T4" fmla="*/ 96 w 2151"/>
              <a:gd name="T5" fmla="*/ 1655 h 2586"/>
              <a:gd name="T6" fmla="*/ 76 w 2151"/>
              <a:gd name="T7" fmla="*/ 1621 h 2586"/>
              <a:gd name="T8" fmla="*/ 47 w 2151"/>
              <a:gd name="T9" fmla="*/ 1598 h 2586"/>
              <a:gd name="T10" fmla="*/ 19 w 2151"/>
              <a:gd name="T11" fmla="*/ 1603 h 2586"/>
              <a:gd name="T12" fmla="*/ 2 w 2151"/>
              <a:gd name="T13" fmla="*/ 1631 h 2586"/>
              <a:gd name="T14" fmla="*/ 2151 w 2151"/>
              <a:gd name="T15" fmla="*/ 2586 h 2586"/>
              <a:gd name="T16" fmla="*/ 1218 w 2151"/>
              <a:gd name="T17" fmla="*/ 430 h 2586"/>
              <a:gd name="T18" fmla="*/ 1184 w 2151"/>
              <a:gd name="T19" fmla="*/ 425 h 2586"/>
              <a:gd name="T20" fmla="*/ 1163 w 2151"/>
              <a:gd name="T21" fmla="*/ 404 h 2586"/>
              <a:gd name="T22" fmla="*/ 1165 w 2151"/>
              <a:gd name="T23" fmla="*/ 376 h 2586"/>
              <a:gd name="T24" fmla="*/ 1194 w 2151"/>
              <a:gd name="T25" fmla="*/ 347 h 2586"/>
              <a:gd name="T26" fmla="*/ 1233 w 2151"/>
              <a:gd name="T27" fmla="*/ 322 h 2586"/>
              <a:gd name="T28" fmla="*/ 1272 w 2151"/>
              <a:gd name="T29" fmla="*/ 277 h 2586"/>
              <a:gd name="T30" fmla="*/ 1292 w 2151"/>
              <a:gd name="T31" fmla="*/ 218 h 2586"/>
              <a:gd name="T32" fmla="*/ 1288 w 2151"/>
              <a:gd name="T33" fmla="*/ 160 h 2586"/>
              <a:gd name="T34" fmla="*/ 1251 w 2151"/>
              <a:gd name="T35" fmla="*/ 88 h 2586"/>
              <a:gd name="T36" fmla="*/ 1183 w 2151"/>
              <a:gd name="T37" fmla="*/ 34 h 2586"/>
              <a:gd name="T38" fmla="*/ 1093 w 2151"/>
              <a:gd name="T39" fmla="*/ 4 h 2586"/>
              <a:gd name="T40" fmla="*/ 1018 w 2151"/>
              <a:gd name="T41" fmla="*/ 2 h 2586"/>
              <a:gd name="T42" fmla="*/ 924 w 2151"/>
              <a:gd name="T43" fmla="*/ 25 h 2586"/>
              <a:gd name="T44" fmla="*/ 851 w 2151"/>
              <a:gd name="T45" fmla="*/ 73 h 2586"/>
              <a:gd name="T46" fmla="*/ 805 w 2151"/>
              <a:gd name="T47" fmla="*/ 142 h 2586"/>
              <a:gd name="T48" fmla="*/ 794 w 2151"/>
              <a:gd name="T49" fmla="*/ 200 h 2586"/>
              <a:gd name="T50" fmla="*/ 807 w 2151"/>
              <a:gd name="T51" fmla="*/ 264 h 2586"/>
              <a:gd name="T52" fmla="*/ 838 w 2151"/>
              <a:gd name="T53" fmla="*/ 308 h 2586"/>
              <a:gd name="T54" fmla="*/ 882 w 2151"/>
              <a:gd name="T55" fmla="*/ 342 h 2586"/>
              <a:gd name="T56" fmla="*/ 916 w 2151"/>
              <a:gd name="T57" fmla="*/ 368 h 2586"/>
              <a:gd name="T58" fmla="*/ 926 w 2151"/>
              <a:gd name="T59" fmla="*/ 397 h 2586"/>
              <a:gd name="T60" fmla="*/ 909 w 2151"/>
              <a:gd name="T61" fmla="*/ 420 h 2586"/>
              <a:gd name="T62" fmla="*/ 869 w 2151"/>
              <a:gd name="T63" fmla="*/ 430 h 2586"/>
              <a:gd name="T64" fmla="*/ 0 w 2151"/>
              <a:gd name="T65" fmla="*/ 1305 h 2586"/>
              <a:gd name="T66" fmla="*/ 5 w 2151"/>
              <a:gd name="T67" fmla="*/ 1338 h 2586"/>
              <a:gd name="T68" fmla="*/ 26 w 2151"/>
              <a:gd name="T69" fmla="*/ 1361 h 2586"/>
              <a:gd name="T70" fmla="*/ 54 w 2151"/>
              <a:gd name="T71" fmla="*/ 1357 h 2586"/>
              <a:gd name="T72" fmla="*/ 83 w 2151"/>
              <a:gd name="T73" fmla="*/ 1328 h 2586"/>
              <a:gd name="T74" fmla="*/ 107 w 2151"/>
              <a:gd name="T75" fmla="*/ 1291 h 2586"/>
              <a:gd name="T76" fmla="*/ 153 w 2151"/>
              <a:gd name="T77" fmla="*/ 1250 h 2586"/>
              <a:gd name="T78" fmla="*/ 211 w 2151"/>
              <a:gd name="T79" fmla="*/ 1230 h 2586"/>
              <a:gd name="T80" fmla="*/ 270 w 2151"/>
              <a:gd name="T81" fmla="*/ 1235 h 2586"/>
              <a:gd name="T82" fmla="*/ 342 w 2151"/>
              <a:gd name="T83" fmla="*/ 1273 h 2586"/>
              <a:gd name="T84" fmla="*/ 395 w 2151"/>
              <a:gd name="T85" fmla="*/ 1339 h 2586"/>
              <a:gd name="T86" fmla="*/ 426 w 2151"/>
              <a:gd name="T87" fmla="*/ 1429 h 2586"/>
              <a:gd name="T88" fmla="*/ 428 w 2151"/>
              <a:gd name="T89" fmla="*/ 1505 h 2586"/>
              <a:gd name="T90" fmla="*/ 405 w 2151"/>
              <a:gd name="T91" fmla="*/ 1598 h 2586"/>
              <a:gd name="T92" fmla="*/ 356 w 2151"/>
              <a:gd name="T93" fmla="*/ 1673 h 2586"/>
              <a:gd name="T94" fmla="*/ 288 w 2151"/>
              <a:gd name="T95" fmla="*/ 1718 h 2586"/>
              <a:gd name="T96" fmla="*/ 229 w 2151"/>
              <a:gd name="T97" fmla="*/ 1730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229" y="1730"/>
                </a:moveTo>
                <a:lnTo>
                  <a:pt x="229" y="1730"/>
                </a:lnTo>
                <a:lnTo>
                  <a:pt x="211" y="1728"/>
                </a:lnTo>
                <a:lnTo>
                  <a:pt x="195" y="1725"/>
                </a:lnTo>
                <a:lnTo>
                  <a:pt x="179" y="1722"/>
                </a:lnTo>
                <a:lnTo>
                  <a:pt x="166" y="1715"/>
                </a:lnTo>
                <a:lnTo>
                  <a:pt x="153" y="1709"/>
                </a:lnTo>
                <a:lnTo>
                  <a:pt x="141" y="1702"/>
                </a:lnTo>
                <a:lnTo>
                  <a:pt x="132" y="1694"/>
                </a:lnTo>
                <a:lnTo>
                  <a:pt x="122" y="1686"/>
                </a:lnTo>
                <a:lnTo>
                  <a:pt x="107" y="1670"/>
                </a:lnTo>
                <a:lnTo>
                  <a:pt x="96" y="1655"/>
                </a:lnTo>
                <a:lnTo>
                  <a:pt x="88" y="1642"/>
                </a:lnTo>
                <a:lnTo>
                  <a:pt x="88" y="1642"/>
                </a:lnTo>
                <a:lnTo>
                  <a:pt x="83" y="1631"/>
                </a:lnTo>
                <a:lnTo>
                  <a:pt x="76" y="1621"/>
                </a:lnTo>
                <a:lnTo>
                  <a:pt x="68" y="1613"/>
                </a:lnTo>
                <a:lnTo>
                  <a:pt x="62" y="1606"/>
                </a:lnTo>
                <a:lnTo>
                  <a:pt x="54" y="1601"/>
                </a:lnTo>
                <a:lnTo>
                  <a:pt x="47" y="1598"/>
                </a:lnTo>
                <a:lnTo>
                  <a:pt x="39" y="1598"/>
                </a:lnTo>
                <a:lnTo>
                  <a:pt x="32" y="1598"/>
                </a:lnTo>
                <a:lnTo>
                  <a:pt x="26" y="1600"/>
                </a:lnTo>
                <a:lnTo>
                  <a:pt x="19" y="1603"/>
                </a:lnTo>
                <a:lnTo>
                  <a:pt x="15" y="1608"/>
                </a:lnTo>
                <a:lnTo>
                  <a:pt x="10" y="1614"/>
                </a:lnTo>
                <a:lnTo>
                  <a:pt x="5" y="1621"/>
                </a:lnTo>
                <a:lnTo>
                  <a:pt x="2" y="1631"/>
                </a:lnTo>
                <a:lnTo>
                  <a:pt x="0" y="1642"/>
                </a:lnTo>
                <a:lnTo>
                  <a:pt x="0" y="1655"/>
                </a:lnTo>
                <a:lnTo>
                  <a:pt x="0" y="2586"/>
                </a:lnTo>
                <a:lnTo>
                  <a:pt x="2151" y="2586"/>
                </a:lnTo>
                <a:lnTo>
                  <a:pt x="2151" y="431"/>
                </a:lnTo>
                <a:lnTo>
                  <a:pt x="1656" y="431"/>
                </a:lnTo>
                <a:lnTo>
                  <a:pt x="1656" y="430"/>
                </a:lnTo>
                <a:lnTo>
                  <a:pt x="1218" y="430"/>
                </a:lnTo>
                <a:lnTo>
                  <a:pt x="1218" y="430"/>
                </a:lnTo>
                <a:lnTo>
                  <a:pt x="1205" y="430"/>
                </a:lnTo>
                <a:lnTo>
                  <a:pt x="1194" y="428"/>
                </a:lnTo>
                <a:lnTo>
                  <a:pt x="1184" y="425"/>
                </a:lnTo>
                <a:lnTo>
                  <a:pt x="1178" y="420"/>
                </a:lnTo>
                <a:lnTo>
                  <a:pt x="1171" y="415"/>
                </a:lnTo>
                <a:lnTo>
                  <a:pt x="1166" y="410"/>
                </a:lnTo>
                <a:lnTo>
                  <a:pt x="1163" y="404"/>
                </a:lnTo>
                <a:lnTo>
                  <a:pt x="1162" y="397"/>
                </a:lnTo>
                <a:lnTo>
                  <a:pt x="1162" y="391"/>
                </a:lnTo>
                <a:lnTo>
                  <a:pt x="1162" y="383"/>
                </a:lnTo>
                <a:lnTo>
                  <a:pt x="1165" y="376"/>
                </a:lnTo>
                <a:lnTo>
                  <a:pt x="1170" y="368"/>
                </a:lnTo>
                <a:lnTo>
                  <a:pt x="1176" y="361"/>
                </a:lnTo>
                <a:lnTo>
                  <a:pt x="1184" y="353"/>
                </a:lnTo>
                <a:lnTo>
                  <a:pt x="1194" y="347"/>
                </a:lnTo>
                <a:lnTo>
                  <a:pt x="1205" y="342"/>
                </a:lnTo>
                <a:lnTo>
                  <a:pt x="1205" y="342"/>
                </a:lnTo>
                <a:lnTo>
                  <a:pt x="1218" y="334"/>
                </a:lnTo>
                <a:lnTo>
                  <a:pt x="1233" y="322"/>
                </a:lnTo>
                <a:lnTo>
                  <a:pt x="1249" y="308"/>
                </a:lnTo>
                <a:lnTo>
                  <a:pt x="1258" y="298"/>
                </a:lnTo>
                <a:lnTo>
                  <a:pt x="1266" y="288"/>
                </a:lnTo>
                <a:lnTo>
                  <a:pt x="1272" y="277"/>
                </a:lnTo>
                <a:lnTo>
                  <a:pt x="1279" y="264"/>
                </a:lnTo>
                <a:lnTo>
                  <a:pt x="1285" y="251"/>
                </a:lnTo>
                <a:lnTo>
                  <a:pt x="1288" y="235"/>
                </a:lnTo>
                <a:lnTo>
                  <a:pt x="1292" y="218"/>
                </a:lnTo>
                <a:lnTo>
                  <a:pt x="1293" y="200"/>
                </a:lnTo>
                <a:lnTo>
                  <a:pt x="1293" y="200"/>
                </a:lnTo>
                <a:lnTo>
                  <a:pt x="1292" y="181"/>
                </a:lnTo>
                <a:lnTo>
                  <a:pt x="1288" y="160"/>
                </a:lnTo>
                <a:lnTo>
                  <a:pt x="1282" y="142"/>
                </a:lnTo>
                <a:lnTo>
                  <a:pt x="1274" y="122"/>
                </a:lnTo>
                <a:lnTo>
                  <a:pt x="1262" y="104"/>
                </a:lnTo>
                <a:lnTo>
                  <a:pt x="1251" y="88"/>
                </a:lnTo>
                <a:lnTo>
                  <a:pt x="1236" y="73"/>
                </a:lnTo>
                <a:lnTo>
                  <a:pt x="1220" y="59"/>
                </a:lnTo>
                <a:lnTo>
                  <a:pt x="1202" y="46"/>
                </a:lnTo>
                <a:lnTo>
                  <a:pt x="1183" y="34"/>
                </a:lnTo>
                <a:lnTo>
                  <a:pt x="1162" y="25"/>
                </a:lnTo>
                <a:lnTo>
                  <a:pt x="1140" y="17"/>
                </a:lnTo>
                <a:lnTo>
                  <a:pt x="1118" y="8"/>
                </a:lnTo>
                <a:lnTo>
                  <a:pt x="1093" y="4"/>
                </a:lnTo>
                <a:lnTo>
                  <a:pt x="1069" y="2"/>
                </a:lnTo>
                <a:lnTo>
                  <a:pt x="1043" y="0"/>
                </a:lnTo>
                <a:lnTo>
                  <a:pt x="1043" y="0"/>
                </a:lnTo>
                <a:lnTo>
                  <a:pt x="1018" y="2"/>
                </a:lnTo>
                <a:lnTo>
                  <a:pt x="992" y="4"/>
                </a:lnTo>
                <a:lnTo>
                  <a:pt x="970" y="8"/>
                </a:lnTo>
                <a:lnTo>
                  <a:pt x="947" y="17"/>
                </a:lnTo>
                <a:lnTo>
                  <a:pt x="924" y="25"/>
                </a:lnTo>
                <a:lnTo>
                  <a:pt x="903" y="34"/>
                </a:lnTo>
                <a:lnTo>
                  <a:pt x="885" y="46"/>
                </a:lnTo>
                <a:lnTo>
                  <a:pt x="867" y="59"/>
                </a:lnTo>
                <a:lnTo>
                  <a:pt x="851" y="73"/>
                </a:lnTo>
                <a:lnTo>
                  <a:pt x="836" y="88"/>
                </a:lnTo>
                <a:lnTo>
                  <a:pt x="823" y="104"/>
                </a:lnTo>
                <a:lnTo>
                  <a:pt x="813" y="122"/>
                </a:lnTo>
                <a:lnTo>
                  <a:pt x="805" y="142"/>
                </a:lnTo>
                <a:lnTo>
                  <a:pt x="799" y="160"/>
                </a:lnTo>
                <a:lnTo>
                  <a:pt x="795" y="181"/>
                </a:lnTo>
                <a:lnTo>
                  <a:pt x="794" y="200"/>
                </a:lnTo>
                <a:lnTo>
                  <a:pt x="794" y="200"/>
                </a:lnTo>
                <a:lnTo>
                  <a:pt x="794" y="218"/>
                </a:lnTo>
                <a:lnTo>
                  <a:pt x="797" y="235"/>
                </a:lnTo>
                <a:lnTo>
                  <a:pt x="802" y="251"/>
                </a:lnTo>
                <a:lnTo>
                  <a:pt x="807" y="264"/>
                </a:lnTo>
                <a:lnTo>
                  <a:pt x="813" y="277"/>
                </a:lnTo>
                <a:lnTo>
                  <a:pt x="822" y="288"/>
                </a:lnTo>
                <a:lnTo>
                  <a:pt x="830" y="298"/>
                </a:lnTo>
                <a:lnTo>
                  <a:pt x="838" y="308"/>
                </a:lnTo>
                <a:lnTo>
                  <a:pt x="854" y="322"/>
                </a:lnTo>
                <a:lnTo>
                  <a:pt x="867" y="334"/>
                </a:lnTo>
                <a:lnTo>
                  <a:pt x="882" y="342"/>
                </a:lnTo>
                <a:lnTo>
                  <a:pt x="882" y="342"/>
                </a:lnTo>
                <a:lnTo>
                  <a:pt x="891" y="347"/>
                </a:lnTo>
                <a:lnTo>
                  <a:pt x="901" y="353"/>
                </a:lnTo>
                <a:lnTo>
                  <a:pt x="909" y="361"/>
                </a:lnTo>
                <a:lnTo>
                  <a:pt x="916" y="368"/>
                </a:lnTo>
                <a:lnTo>
                  <a:pt x="921" y="376"/>
                </a:lnTo>
                <a:lnTo>
                  <a:pt x="924" y="383"/>
                </a:lnTo>
                <a:lnTo>
                  <a:pt x="926" y="391"/>
                </a:lnTo>
                <a:lnTo>
                  <a:pt x="926" y="397"/>
                </a:lnTo>
                <a:lnTo>
                  <a:pt x="924" y="404"/>
                </a:lnTo>
                <a:lnTo>
                  <a:pt x="921" y="410"/>
                </a:lnTo>
                <a:lnTo>
                  <a:pt x="916" y="415"/>
                </a:lnTo>
                <a:lnTo>
                  <a:pt x="909" y="420"/>
                </a:lnTo>
                <a:lnTo>
                  <a:pt x="901" y="425"/>
                </a:lnTo>
                <a:lnTo>
                  <a:pt x="891" y="428"/>
                </a:lnTo>
                <a:lnTo>
                  <a:pt x="880" y="430"/>
                </a:lnTo>
                <a:lnTo>
                  <a:pt x="869" y="430"/>
                </a:lnTo>
                <a:lnTo>
                  <a:pt x="595" y="430"/>
                </a:lnTo>
                <a:lnTo>
                  <a:pt x="595" y="431"/>
                </a:lnTo>
                <a:lnTo>
                  <a:pt x="0" y="431"/>
                </a:lnTo>
                <a:lnTo>
                  <a:pt x="0" y="1305"/>
                </a:lnTo>
                <a:lnTo>
                  <a:pt x="0" y="1305"/>
                </a:lnTo>
                <a:lnTo>
                  <a:pt x="0" y="1317"/>
                </a:lnTo>
                <a:lnTo>
                  <a:pt x="2" y="1328"/>
                </a:lnTo>
                <a:lnTo>
                  <a:pt x="5" y="1338"/>
                </a:lnTo>
                <a:lnTo>
                  <a:pt x="10" y="1346"/>
                </a:lnTo>
                <a:lnTo>
                  <a:pt x="15" y="1352"/>
                </a:lnTo>
                <a:lnTo>
                  <a:pt x="19" y="1357"/>
                </a:lnTo>
                <a:lnTo>
                  <a:pt x="26" y="1361"/>
                </a:lnTo>
                <a:lnTo>
                  <a:pt x="32" y="1362"/>
                </a:lnTo>
                <a:lnTo>
                  <a:pt x="39" y="1362"/>
                </a:lnTo>
                <a:lnTo>
                  <a:pt x="47" y="1361"/>
                </a:lnTo>
                <a:lnTo>
                  <a:pt x="54" y="1357"/>
                </a:lnTo>
                <a:lnTo>
                  <a:pt x="62" y="1352"/>
                </a:lnTo>
                <a:lnTo>
                  <a:pt x="68" y="1346"/>
                </a:lnTo>
                <a:lnTo>
                  <a:pt x="76" y="1338"/>
                </a:lnTo>
                <a:lnTo>
                  <a:pt x="83" y="1328"/>
                </a:lnTo>
                <a:lnTo>
                  <a:pt x="88" y="1318"/>
                </a:lnTo>
                <a:lnTo>
                  <a:pt x="88" y="1318"/>
                </a:lnTo>
                <a:lnTo>
                  <a:pt x="96" y="1304"/>
                </a:lnTo>
                <a:lnTo>
                  <a:pt x="107" y="1291"/>
                </a:lnTo>
                <a:lnTo>
                  <a:pt x="122" y="1274"/>
                </a:lnTo>
                <a:lnTo>
                  <a:pt x="132" y="1266"/>
                </a:lnTo>
                <a:lnTo>
                  <a:pt x="141" y="1258"/>
                </a:lnTo>
                <a:lnTo>
                  <a:pt x="153" y="1250"/>
                </a:lnTo>
                <a:lnTo>
                  <a:pt x="166" y="1243"/>
                </a:lnTo>
                <a:lnTo>
                  <a:pt x="179" y="1238"/>
                </a:lnTo>
                <a:lnTo>
                  <a:pt x="195" y="1234"/>
                </a:lnTo>
                <a:lnTo>
                  <a:pt x="211" y="1230"/>
                </a:lnTo>
                <a:lnTo>
                  <a:pt x="229" y="1230"/>
                </a:lnTo>
                <a:lnTo>
                  <a:pt x="229" y="1230"/>
                </a:lnTo>
                <a:lnTo>
                  <a:pt x="249" y="1232"/>
                </a:lnTo>
                <a:lnTo>
                  <a:pt x="270" y="1235"/>
                </a:lnTo>
                <a:lnTo>
                  <a:pt x="288" y="1242"/>
                </a:lnTo>
                <a:lnTo>
                  <a:pt x="307" y="1250"/>
                </a:lnTo>
                <a:lnTo>
                  <a:pt x="325" y="1260"/>
                </a:lnTo>
                <a:lnTo>
                  <a:pt x="342" y="1273"/>
                </a:lnTo>
                <a:lnTo>
                  <a:pt x="356" y="1287"/>
                </a:lnTo>
                <a:lnTo>
                  <a:pt x="371" y="1304"/>
                </a:lnTo>
                <a:lnTo>
                  <a:pt x="384" y="1321"/>
                </a:lnTo>
                <a:lnTo>
                  <a:pt x="395" y="1339"/>
                </a:lnTo>
                <a:lnTo>
                  <a:pt x="405" y="1361"/>
                </a:lnTo>
                <a:lnTo>
                  <a:pt x="413" y="1383"/>
                </a:lnTo>
                <a:lnTo>
                  <a:pt x="421" y="1406"/>
                </a:lnTo>
                <a:lnTo>
                  <a:pt x="426" y="1429"/>
                </a:lnTo>
                <a:lnTo>
                  <a:pt x="428" y="1455"/>
                </a:lnTo>
                <a:lnTo>
                  <a:pt x="429" y="1479"/>
                </a:lnTo>
                <a:lnTo>
                  <a:pt x="429" y="1479"/>
                </a:lnTo>
                <a:lnTo>
                  <a:pt x="428" y="1505"/>
                </a:lnTo>
                <a:lnTo>
                  <a:pt x="426" y="1530"/>
                </a:lnTo>
                <a:lnTo>
                  <a:pt x="421" y="1554"/>
                </a:lnTo>
                <a:lnTo>
                  <a:pt x="413" y="1577"/>
                </a:lnTo>
                <a:lnTo>
                  <a:pt x="405" y="1598"/>
                </a:lnTo>
                <a:lnTo>
                  <a:pt x="395" y="1619"/>
                </a:lnTo>
                <a:lnTo>
                  <a:pt x="384" y="1639"/>
                </a:lnTo>
                <a:lnTo>
                  <a:pt x="371" y="1657"/>
                </a:lnTo>
                <a:lnTo>
                  <a:pt x="356" y="1673"/>
                </a:lnTo>
                <a:lnTo>
                  <a:pt x="342" y="1686"/>
                </a:lnTo>
                <a:lnTo>
                  <a:pt x="325" y="1699"/>
                </a:lnTo>
                <a:lnTo>
                  <a:pt x="307" y="1710"/>
                </a:lnTo>
                <a:lnTo>
                  <a:pt x="288" y="1718"/>
                </a:lnTo>
                <a:lnTo>
                  <a:pt x="270" y="1725"/>
                </a:lnTo>
                <a:lnTo>
                  <a:pt x="249" y="1728"/>
                </a:lnTo>
                <a:lnTo>
                  <a:pt x="229" y="1730"/>
                </a:lnTo>
                <a:lnTo>
                  <a:pt x="229" y="173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tIns="468000" anchor="ctr" anchorCtr="1"/>
          <a:lstStyle/>
          <a:p>
            <a:pPr eaLnBrk="1" hangingPunct="1">
              <a:defRPr/>
            </a:pPr>
            <a:r>
              <a:rPr lang="en-US" sz="4000" dirty="0">
                <a:cs typeface="Arial" charset="0"/>
              </a:rPr>
              <a:t>since</a:t>
            </a:r>
            <a:endParaRPr lang="en-GB" sz="4000" dirty="0">
              <a:cs typeface="Arial" charset="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4EACAAC0-5E37-904F-B425-3444E05F385D}"/>
              </a:ext>
            </a:extLst>
          </p:cNvPr>
          <p:cNvSpPr>
            <a:spLocks/>
          </p:cNvSpPr>
          <p:nvPr/>
        </p:nvSpPr>
        <p:spPr bwMode="auto">
          <a:xfrm>
            <a:off x="7765338" y="2779092"/>
            <a:ext cx="3001963" cy="2497138"/>
          </a:xfrm>
          <a:custGeom>
            <a:avLst/>
            <a:gdLst>
              <a:gd name="T0" fmla="*/ 861 w 2587"/>
              <a:gd name="T1" fmla="*/ 195 h 2151"/>
              <a:gd name="T2" fmla="*/ 885 w 2587"/>
              <a:gd name="T3" fmla="*/ 143 h 2151"/>
              <a:gd name="T4" fmla="*/ 931 w 2587"/>
              <a:gd name="T5" fmla="*/ 97 h 2151"/>
              <a:gd name="T6" fmla="*/ 965 w 2587"/>
              <a:gd name="T7" fmla="*/ 76 h 2151"/>
              <a:gd name="T8" fmla="*/ 988 w 2587"/>
              <a:gd name="T9" fmla="*/ 47 h 2151"/>
              <a:gd name="T10" fmla="*/ 985 w 2587"/>
              <a:gd name="T11" fmla="*/ 21 h 2151"/>
              <a:gd name="T12" fmla="*/ 955 w 2587"/>
              <a:gd name="T13" fmla="*/ 3 h 2151"/>
              <a:gd name="T14" fmla="*/ 0 w 2587"/>
              <a:gd name="T15" fmla="*/ 2151 h 2151"/>
              <a:gd name="T16" fmla="*/ 2156 w 2587"/>
              <a:gd name="T17" fmla="*/ 1220 h 2151"/>
              <a:gd name="T18" fmla="*/ 2163 w 2587"/>
              <a:gd name="T19" fmla="*/ 1186 h 2151"/>
              <a:gd name="T20" fmla="*/ 2182 w 2587"/>
              <a:gd name="T21" fmla="*/ 1163 h 2151"/>
              <a:gd name="T22" fmla="*/ 2211 w 2587"/>
              <a:gd name="T23" fmla="*/ 1166 h 2151"/>
              <a:gd name="T24" fmla="*/ 2239 w 2587"/>
              <a:gd name="T25" fmla="*/ 1196 h 2151"/>
              <a:gd name="T26" fmla="*/ 2263 w 2587"/>
              <a:gd name="T27" fmla="*/ 1235 h 2151"/>
              <a:gd name="T28" fmla="*/ 2309 w 2587"/>
              <a:gd name="T29" fmla="*/ 1274 h 2151"/>
              <a:gd name="T30" fmla="*/ 2368 w 2587"/>
              <a:gd name="T31" fmla="*/ 1293 h 2151"/>
              <a:gd name="T32" fmla="*/ 2426 w 2587"/>
              <a:gd name="T33" fmla="*/ 1288 h 2151"/>
              <a:gd name="T34" fmla="*/ 2498 w 2587"/>
              <a:gd name="T35" fmla="*/ 1251 h 2151"/>
              <a:gd name="T36" fmla="*/ 2553 w 2587"/>
              <a:gd name="T37" fmla="*/ 1184 h 2151"/>
              <a:gd name="T38" fmla="*/ 2582 w 2587"/>
              <a:gd name="T39" fmla="*/ 1095 h 2151"/>
              <a:gd name="T40" fmla="*/ 2586 w 2587"/>
              <a:gd name="T41" fmla="*/ 1018 h 2151"/>
              <a:gd name="T42" fmla="*/ 2563 w 2587"/>
              <a:gd name="T43" fmla="*/ 926 h 2151"/>
              <a:gd name="T44" fmla="*/ 2514 w 2587"/>
              <a:gd name="T45" fmla="*/ 852 h 2151"/>
              <a:gd name="T46" fmla="*/ 2446 w 2587"/>
              <a:gd name="T47" fmla="*/ 805 h 2151"/>
              <a:gd name="T48" fmla="*/ 2385 w 2587"/>
              <a:gd name="T49" fmla="*/ 794 h 2151"/>
              <a:gd name="T50" fmla="*/ 2322 w 2587"/>
              <a:gd name="T51" fmla="*/ 808 h 2151"/>
              <a:gd name="T52" fmla="*/ 2278 w 2587"/>
              <a:gd name="T53" fmla="*/ 838 h 2151"/>
              <a:gd name="T54" fmla="*/ 2245 w 2587"/>
              <a:gd name="T55" fmla="*/ 882 h 2151"/>
              <a:gd name="T56" fmla="*/ 2218 w 2587"/>
              <a:gd name="T57" fmla="*/ 917 h 2151"/>
              <a:gd name="T58" fmla="*/ 2189 w 2587"/>
              <a:gd name="T59" fmla="*/ 927 h 2151"/>
              <a:gd name="T60" fmla="*/ 2166 w 2587"/>
              <a:gd name="T61" fmla="*/ 911 h 2151"/>
              <a:gd name="T62" fmla="*/ 2156 w 2587"/>
              <a:gd name="T63" fmla="*/ 869 h 2151"/>
              <a:gd name="T64" fmla="*/ 1282 w 2587"/>
              <a:gd name="T65" fmla="*/ 0 h 2151"/>
              <a:gd name="T66" fmla="*/ 1248 w 2587"/>
              <a:gd name="T67" fmla="*/ 6 h 2151"/>
              <a:gd name="T68" fmla="*/ 1227 w 2587"/>
              <a:gd name="T69" fmla="*/ 27 h 2151"/>
              <a:gd name="T70" fmla="*/ 1229 w 2587"/>
              <a:gd name="T71" fmla="*/ 55 h 2151"/>
              <a:gd name="T72" fmla="*/ 1258 w 2587"/>
              <a:gd name="T73" fmla="*/ 83 h 2151"/>
              <a:gd name="T74" fmla="*/ 1297 w 2587"/>
              <a:gd name="T75" fmla="*/ 107 h 2151"/>
              <a:gd name="T76" fmla="*/ 1336 w 2587"/>
              <a:gd name="T77" fmla="*/ 154 h 2151"/>
              <a:gd name="T78" fmla="*/ 1356 w 2587"/>
              <a:gd name="T79" fmla="*/ 213 h 2151"/>
              <a:gd name="T80" fmla="*/ 1352 w 2587"/>
              <a:gd name="T81" fmla="*/ 270 h 2151"/>
              <a:gd name="T82" fmla="*/ 1313 w 2587"/>
              <a:gd name="T83" fmla="*/ 341 h 2151"/>
              <a:gd name="T84" fmla="*/ 1247 w 2587"/>
              <a:gd name="T85" fmla="*/ 397 h 2151"/>
              <a:gd name="T86" fmla="*/ 1157 w 2587"/>
              <a:gd name="T87" fmla="*/ 426 h 2151"/>
              <a:gd name="T88" fmla="*/ 1082 w 2587"/>
              <a:gd name="T89" fmla="*/ 429 h 2151"/>
              <a:gd name="T90" fmla="*/ 988 w 2587"/>
              <a:gd name="T91" fmla="*/ 406 h 2151"/>
              <a:gd name="T92" fmla="*/ 915 w 2587"/>
              <a:gd name="T93" fmla="*/ 358 h 2151"/>
              <a:gd name="T94" fmla="*/ 869 w 2587"/>
              <a:gd name="T95" fmla="*/ 289 h 2151"/>
              <a:gd name="T96" fmla="*/ 858 w 2587"/>
              <a:gd name="T97" fmla="*/ 231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1">
                <a:moveTo>
                  <a:pt x="858" y="231"/>
                </a:moveTo>
                <a:lnTo>
                  <a:pt x="858" y="231"/>
                </a:lnTo>
                <a:lnTo>
                  <a:pt x="858" y="213"/>
                </a:lnTo>
                <a:lnTo>
                  <a:pt x="861" y="195"/>
                </a:lnTo>
                <a:lnTo>
                  <a:pt x="866" y="180"/>
                </a:lnTo>
                <a:lnTo>
                  <a:pt x="871" y="166"/>
                </a:lnTo>
                <a:lnTo>
                  <a:pt x="877" y="154"/>
                </a:lnTo>
                <a:lnTo>
                  <a:pt x="885" y="143"/>
                </a:lnTo>
                <a:lnTo>
                  <a:pt x="893" y="131"/>
                </a:lnTo>
                <a:lnTo>
                  <a:pt x="902" y="123"/>
                </a:lnTo>
                <a:lnTo>
                  <a:pt x="918" y="107"/>
                </a:lnTo>
                <a:lnTo>
                  <a:pt x="931" y="97"/>
                </a:lnTo>
                <a:lnTo>
                  <a:pt x="946" y="89"/>
                </a:lnTo>
                <a:lnTo>
                  <a:pt x="946" y="89"/>
                </a:lnTo>
                <a:lnTo>
                  <a:pt x="955" y="83"/>
                </a:lnTo>
                <a:lnTo>
                  <a:pt x="965" y="76"/>
                </a:lnTo>
                <a:lnTo>
                  <a:pt x="973" y="70"/>
                </a:lnTo>
                <a:lnTo>
                  <a:pt x="980" y="62"/>
                </a:lnTo>
                <a:lnTo>
                  <a:pt x="985" y="55"/>
                </a:lnTo>
                <a:lnTo>
                  <a:pt x="988" y="47"/>
                </a:lnTo>
                <a:lnTo>
                  <a:pt x="989" y="40"/>
                </a:lnTo>
                <a:lnTo>
                  <a:pt x="989" y="34"/>
                </a:lnTo>
                <a:lnTo>
                  <a:pt x="988" y="27"/>
                </a:lnTo>
                <a:lnTo>
                  <a:pt x="985" y="21"/>
                </a:lnTo>
                <a:lnTo>
                  <a:pt x="980" y="14"/>
                </a:lnTo>
                <a:lnTo>
                  <a:pt x="973" y="9"/>
                </a:lnTo>
                <a:lnTo>
                  <a:pt x="965" y="6"/>
                </a:lnTo>
                <a:lnTo>
                  <a:pt x="955" y="3"/>
                </a:lnTo>
                <a:lnTo>
                  <a:pt x="944" y="1"/>
                </a:lnTo>
                <a:lnTo>
                  <a:pt x="933" y="0"/>
                </a:lnTo>
                <a:lnTo>
                  <a:pt x="0" y="0"/>
                </a:lnTo>
                <a:lnTo>
                  <a:pt x="0" y="2151"/>
                </a:lnTo>
                <a:lnTo>
                  <a:pt x="2154" y="2151"/>
                </a:lnTo>
                <a:lnTo>
                  <a:pt x="2154" y="1656"/>
                </a:lnTo>
                <a:lnTo>
                  <a:pt x="2156" y="1656"/>
                </a:lnTo>
                <a:lnTo>
                  <a:pt x="2156" y="1220"/>
                </a:lnTo>
                <a:lnTo>
                  <a:pt x="2156" y="1220"/>
                </a:lnTo>
                <a:lnTo>
                  <a:pt x="2158" y="1207"/>
                </a:lnTo>
                <a:lnTo>
                  <a:pt x="2159" y="1196"/>
                </a:lnTo>
                <a:lnTo>
                  <a:pt x="2163" y="1186"/>
                </a:lnTo>
                <a:lnTo>
                  <a:pt x="2166" y="1178"/>
                </a:lnTo>
                <a:lnTo>
                  <a:pt x="2171" y="1171"/>
                </a:lnTo>
                <a:lnTo>
                  <a:pt x="2177" y="1166"/>
                </a:lnTo>
                <a:lnTo>
                  <a:pt x="2182" y="1163"/>
                </a:lnTo>
                <a:lnTo>
                  <a:pt x="2189" y="1161"/>
                </a:lnTo>
                <a:lnTo>
                  <a:pt x="2197" y="1161"/>
                </a:lnTo>
                <a:lnTo>
                  <a:pt x="2203" y="1163"/>
                </a:lnTo>
                <a:lnTo>
                  <a:pt x="2211" y="1166"/>
                </a:lnTo>
                <a:lnTo>
                  <a:pt x="2218" y="1171"/>
                </a:lnTo>
                <a:lnTo>
                  <a:pt x="2226" y="1178"/>
                </a:lnTo>
                <a:lnTo>
                  <a:pt x="2232" y="1186"/>
                </a:lnTo>
                <a:lnTo>
                  <a:pt x="2239" y="1196"/>
                </a:lnTo>
                <a:lnTo>
                  <a:pt x="2245" y="1207"/>
                </a:lnTo>
                <a:lnTo>
                  <a:pt x="2245" y="1207"/>
                </a:lnTo>
                <a:lnTo>
                  <a:pt x="2254" y="1220"/>
                </a:lnTo>
                <a:lnTo>
                  <a:pt x="2263" y="1235"/>
                </a:lnTo>
                <a:lnTo>
                  <a:pt x="2278" y="1251"/>
                </a:lnTo>
                <a:lnTo>
                  <a:pt x="2288" y="1259"/>
                </a:lnTo>
                <a:lnTo>
                  <a:pt x="2298" y="1266"/>
                </a:lnTo>
                <a:lnTo>
                  <a:pt x="2309" y="1274"/>
                </a:lnTo>
                <a:lnTo>
                  <a:pt x="2322" y="1280"/>
                </a:lnTo>
                <a:lnTo>
                  <a:pt x="2337" y="1285"/>
                </a:lnTo>
                <a:lnTo>
                  <a:pt x="2351" y="1290"/>
                </a:lnTo>
                <a:lnTo>
                  <a:pt x="2368" y="1293"/>
                </a:lnTo>
                <a:lnTo>
                  <a:pt x="2385" y="1293"/>
                </a:lnTo>
                <a:lnTo>
                  <a:pt x="2385" y="1293"/>
                </a:lnTo>
                <a:lnTo>
                  <a:pt x="2407" y="1293"/>
                </a:lnTo>
                <a:lnTo>
                  <a:pt x="2426" y="1288"/>
                </a:lnTo>
                <a:lnTo>
                  <a:pt x="2446" y="1283"/>
                </a:lnTo>
                <a:lnTo>
                  <a:pt x="2463" y="1274"/>
                </a:lnTo>
                <a:lnTo>
                  <a:pt x="2481" y="1264"/>
                </a:lnTo>
                <a:lnTo>
                  <a:pt x="2498" y="1251"/>
                </a:lnTo>
                <a:lnTo>
                  <a:pt x="2514" y="1236"/>
                </a:lnTo>
                <a:lnTo>
                  <a:pt x="2527" y="1220"/>
                </a:lnTo>
                <a:lnTo>
                  <a:pt x="2540" y="1204"/>
                </a:lnTo>
                <a:lnTo>
                  <a:pt x="2553" y="1184"/>
                </a:lnTo>
                <a:lnTo>
                  <a:pt x="2563" y="1163"/>
                </a:lnTo>
                <a:lnTo>
                  <a:pt x="2571" y="1142"/>
                </a:lnTo>
                <a:lnTo>
                  <a:pt x="2577" y="1119"/>
                </a:lnTo>
                <a:lnTo>
                  <a:pt x="2582" y="1095"/>
                </a:lnTo>
                <a:lnTo>
                  <a:pt x="2586" y="1070"/>
                </a:lnTo>
                <a:lnTo>
                  <a:pt x="2587" y="1044"/>
                </a:lnTo>
                <a:lnTo>
                  <a:pt x="2587" y="1044"/>
                </a:lnTo>
                <a:lnTo>
                  <a:pt x="2586" y="1018"/>
                </a:lnTo>
                <a:lnTo>
                  <a:pt x="2582" y="994"/>
                </a:lnTo>
                <a:lnTo>
                  <a:pt x="2577" y="969"/>
                </a:lnTo>
                <a:lnTo>
                  <a:pt x="2571" y="947"/>
                </a:lnTo>
                <a:lnTo>
                  <a:pt x="2563" y="926"/>
                </a:lnTo>
                <a:lnTo>
                  <a:pt x="2553" y="904"/>
                </a:lnTo>
                <a:lnTo>
                  <a:pt x="2540" y="885"/>
                </a:lnTo>
                <a:lnTo>
                  <a:pt x="2527" y="867"/>
                </a:lnTo>
                <a:lnTo>
                  <a:pt x="2514" y="852"/>
                </a:lnTo>
                <a:lnTo>
                  <a:pt x="2498" y="838"/>
                </a:lnTo>
                <a:lnTo>
                  <a:pt x="2481" y="825"/>
                </a:lnTo>
                <a:lnTo>
                  <a:pt x="2463" y="815"/>
                </a:lnTo>
                <a:lnTo>
                  <a:pt x="2446" y="805"/>
                </a:lnTo>
                <a:lnTo>
                  <a:pt x="2426" y="800"/>
                </a:lnTo>
                <a:lnTo>
                  <a:pt x="2407" y="795"/>
                </a:lnTo>
                <a:lnTo>
                  <a:pt x="2385" y="794"/>
                </a:lnTo>
                <a:lnTo>
                  <a:pt x="2385" y="794"/>
                </a:lnTo>
                <a:lnTo>
                  <a:pt x="2368" y="795"/>
                </a:lnTo>
                <a:lnTo>
                  <a:pt x="2351" y="799"/>
                </a:lnTo>
                <a:lnTo>
                  <a:pt x="2337" y="802"/>
                </a:lnTo>
                <a:lnTo>
                  <a:pt x="2322" y="808"/>
                </a:lnTo>
                <a:lnTo>
                  <a:pt x="2309" y="815"/>
                </a:lnTo>
                <a:lnTo>
                  <a:pt x="2298" y="821"/>
                </a:lnTo>
                <a:lnTo>
                  <a:pt x="2288" y="830"/>
                </a:lnTo>
                <a:lnTo>
                  <a:pt x="2278" y="838"/>
                </a:lnTo>
                <a:lnTo>
                  <a:pt x="2263" y="854"/>
                </a:lnTo>
                <a:lnTo>
                  <a:pt x="2254" y="869"/>
                </a:lnTo>
                <a:lnTo>
                  <a:pt x="2245" y="882"/>
                </a:lnTo>
                <a:lnTo>
                  <a:pt x="2245" y="882"/>
                </a:lnTo>
                <a:lnTo>
                  <a:pt x="2239" y="893"/>
                </a:lnTo>
                <a:lnTo>
                  <a:pt x="2232" y="903"/>
                </a:lnTo>
                <a:lnTo>
                  <a:pt x="2226" y="911"/>
                </a:lnTo>
                <a:lnTo>
                  <a:pt x="2218" y="917"/>
                </a:lnTo>
                <a:lnTo>
                  <a:pt x="2211" y="922"/>
                </a:lnTo>
                <a:lnTo>
                  <a:pt x="2203" y="926"/>
                </a:lnTo>
                <a:lnTo>
                  <a:pt x="2197" y="927"/>
                </a:lnTo>
                <a:lnTo>
                  <a:pt x="2189" y="927"/>
                </a:lnTo>
                <a:lnTo>
                  <a:pt x="2182" y="926"/>
                </a:lnTo>
                <a:lnTo>
                  <a:pt x="2177" y="922"/>
                </a:lnTo>
                <a:lnTo>
                  <a:pt x="2171" y="917"/>
                </a:lnTo>
                <a:lnTo>
                  <a:pt x="2166" y="911"/>
                </a:lnTo>
                <a:lnTo>
                  <a:pt x="2163" y="903"/>
                </a:lnTo>
                <a:lnTo>
                  <a:pt x="2159" y="893"/>
                </a:lnTo>
                <a:lnTo>
                  <a:pt x="2158" y="882"/>
                </a:lnTo>
                <a:lnTo>
                  <a:pt x="2156" y="869"/>
                </a:lnTo>
                <a:lnTo>
                  <a:pt x="2156" y="595"/>
                </a:lnTo>
                <a:lnTo>
                  <a:pt x="2154" y="595"/>
                </a:lnTo>
                <a:lnTo>
                  <a:pt x="2154" y="0"/>
                </a:lnTo>
                <a:lnTo>
                  <a:pt x="1282" y="0"/>
                </a:lnTo>
                <a:lnTo>
                  <a:pt x="1282" y="0"/>
                </a:lnTo>
                <a:lnTo>
                  <a:pt x="1269" y="1"/>
                </a:lnTo>
                <a:lnTo>
                  <a:pt x="1258" y="3"/>
                </a:lnTo>
                <a:lnTo>
                  <a:pt x="1248" y="6"/>
                </a:lnTo>
                <a:lnTo>
                  <a:pt x="1242" y="9"/>
                </a:lnTo>
                <a:lnTo>
                  <a:pt x="1235" y="14"/>
                </a:lnTo>
                <a:lnTo>
                  <a:pt x="1230" y="21"/>
                </a:lnTo>
                <a:lnTo>
                  <a:pt x="1227" y="27"/>
                </a:lnTo>
                <a:lnTo>
                  <a:pt x="1225" y="34"/>
                </a:lnTo>
                <a:lnTo>
                  <a:pt x="1225" y="40"/>
                </a:lnTo>
                <a:lnTo>
                  <a:pt x="1225" y="47"/>
                </a:lnTo>
                <a:lnTo>
                  <a:pt x="1229" y="55"/>
                </a:lnTo>
                <a:lnTo>
                  <a:pt x="1234" y="62"/>
                </a:lnTo>
                <a:lnTo>
                  <a:pt x="1240" y="70"/>
                </a:lnTo>
                <a:lnTo>
                  <a:pt x="1248" y="76"/>
                </a:lnTo>
                <a:lnTo>
                  <a:pt x="1258" y="83"/>
                </a:lnTo>
                <a:lnTo>
                  <a:pt x="1269" y="89"/>
                </a:lnTo>
                <a:lnTo>
                  <a:pt x="1269" y="89"/>
                </a:lnTo>
                <a:lnTo>
                  <a:pt x="1282" y="97"/>
                </a:lnTo>
                <a:lnTo>
                  <a:pt x="1297" y="107"/>
                </a:lnTo>
                <a:lnTo>
                  <a:pt x="1313" y="123"/>
                </a:lnTo>
                <a:lnTo>
                  <a:pt x="1321" y="131"/>
                </a:lnTo>
                <a:lnTo>
                  <a:pt x="1329" y="143"/>
                </a:lnTo>
                <a:lnTo>
                  <a:pt x="1336" y="154"/>
                </a:lnTo>
                <a:lnTo>
                  <a:pt x="1343" y="166"/>
                </a:lnTo>
                <a:lnTo>
                  <a:pt x="1349" y="180"/>
                </a:lnTo>
                <a:lnTo>
                  <a:pt x="1352" y="195"/>
                </a:lnTo>
                <a:lnTo>
                  <a:pt x="1356" y="213"/>
                </a:lnTo>
                <a:lnTo>
                  <a:pt x="1357" y="231"/>
                </a:lnTo>
                <a:lnTo>
                  <a:pt x="1357" y="231"/>
                </a:lnTo>
                <a:lnTo>
                  <a:pt x="1356" y="250"/>
                </a:lnTo>
                <a:lnTo>
                  <a:pt x="1352" y="270"/>
                </a:lnTo>
                <a:lnTo>
                  <a:pt x="1346" y="289"/>
                </a:lnTo>
                <a:lnTo>
                  <a:pt x="1338" y="307"/>
                </a:lnTo>
                <a:lnTo>
                  <a:pt x="1326" y="325"/>
                </a:lnTo>
                <a:lnTo>
                  <a:pt x="1313" y="341"/>
                </a:lnTo>
                <a:lnTo>
                  <a:pt x="1300" y="358"/>
                </a:lnTo>
                <a:lnTo>
                  <a:pt x="1284" y="372"/>
                </a:lnTo>
                <a:lnTo>
                  <a:pt x="1266" y="385"/>
                </a:lnTo>
                <a:lnTo>
                  <a:pt x="1247" y="397"/>
                </a:lnTo>
                <a:lnTo>
                  <a:pt x="1225" y="406"/>
                </a:lnTo>
                <a:lnTo>
                  <a:pt x="1204" y="415"/>
                </a:lnTo>
                <a:lnTo>
                  <a:pt x="1181" y="421"/>
                </a:lnTo>
                <a:lnTo>
                  <a:pt x="1157" y="426"/>
                </a:lnTo>
                <a:lnTo>
                  <a:pt x="1133" y="429"/>
                </a:lnTo>
                <a:lnTo>
                  <a:pt x="1107" y="431"/>
                </a:lnTo>
                <a:lnTo>
                  <a:pt x="1107" y="431"/>
                </a:lnTo>
                <a:lnTo>
                  <a:pt x="1082" y="429"/>
                </a:lnTo>
                <a:lnTo>
                  <a:pt x="1056" y="426"/>
                </a:lnTo>
                <a:lnTo>
                  <a:pt x="1033" y="421"/>
                </a:lnTo>
                <a:lnTo>
                  <a:pt x="1011" y="415"/>
                </a:lnTo>
                <a:lnTo>
                  <a:pt x="988" y="406"/>
                </a:lnTo>
                <a:lnTo>
                  <a:pt x="967" y="397"/>
                </a:lnTo>
                <a:lnTo>
                  <a:pt x="949" y="385"/>
                </a:lnTo>
                <a:lnTo>
                  <a:pt x="931" y="372"/>
                </a:lnTo>
                <a:lnTo>
                  <a:pt x="915" y="358"/>
                </a:lnTo>
                <a:lnTo>
                  <a:pt x="900" y="341"/>
                </a:lnTo>
                <a:lnTo>
                  <a:pt x="887" y="325"/>
                </a:lnTo>
                <a:lnTo>
                  <a:pt x="877" y="307"/>
                </a:lnTo>
                <a:lnTo>
                  <a:pt x="869" y="289"/>
                </a:lnTo>
                <a:lnTo>
                  <a:pt x="863" y="270"/>
                </a:lnTo>
                <a:lnTo>
                  <a:pt x="859" y="250"/>
                </a:lnTo>
                <a:lnTo>
                  <a:pt x="858" y="231"/>
                </a:lnTo>
                <a:lnTo>
                  <a:pt x="858" y="231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rIns="468000" anchor="ctr" anchorCtr="1"/>
          <a:lstStyle/>
          <a:p>
            <a:pPr eaLnBrk="1" hangingPunct="1">
              <a:defRPr/>
            </a:pPr>
            <a:r>
              <a:rPr lang="en-US" sz="4000" dirty="0">
                <a:cs typeface="Arial" charset="0"/>
              </a:rPr>
              <a:t>while</a:t>
            </a:r>
            <a:endParaRPr lang="en-GB" sz="4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7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862892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do we remember about clauses? </a:t>
            </a:r>
          </a:p>
          <a:p>
            <a:pPr algn="ctr"/>
            <a:r>
              <a:rPr lang="en-GB" sz="2800" b="1" dirty="0"/>
              <a:t>Clauses</a:t>
            </a:r>
            <a:r>
              <a:rPr lang="en-GB" sz="2800" dirty="0"/>
              <a:t> are groups of words with an </a:t>
            </a:r>
            <a:r>
              <a:rPr lang="en-GB" sz="2800" dirty="0">
                <a:solidFill>
                  <a:srgbClr val="0000FF"/>
                </a:solidFill>
              </a:rPr>
              <a:t>active verb</a:t>
            </a:r>
            <a:r>
              <a:rPr lang="en-GB" sz="2800" dirty="0"/>
              <a:t>; they make sense.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44335" y="2381021"/>
            <a:ext cx="306581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i="1" dirty="0">
                <a:latin typeface="+mj-lt"/>
              </a:rPr>
              <a:t>She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looked</a:t>
            </a:r>
            <a:r>
              <a:rPr lang="en-GB" sz="2400" i="1" dirty="0">
                <a:latin typeface="+mj-lt"/>
              </a:rPr>
              <a:t> around.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 algn="ctr">
              <a:spcAft>
                <a:spcPts val="0"/>
              </a:spcAft>
            </a:pPr>
            <a:r>
              <a:rPr lang="en-GB" sz="2400" i="1" dirty="0">
                <a:latin typeface="+mj-lt"/>
              </a:rPr>
              <a:t>Lizzie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400" i="1" dirty="0">
                <a:latin typeface="+mj-lt"/>
              </a:rPr>
              <a:t> in darkness.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 algn="ctr">
              <a:spcAft>
                <a:spcPts val="0"/>
              </a:spcAft>
            </a:pPr>
            <a:r>
              <a:rPr lang="en-GB" sz="2400" i="1" dirty="0">
                <a:latin typeface="+mj-lt"/>
              </a:rPr>
              <a:t>She could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see</a:t>
            </a:r>
            <a:r>
              <a:rPr lang="en-GB" sz="2400" i="1" dirty="0">
                <a:latin typeface="+mj-lt"/>
              </a:rPr>
              <a:t> nothing.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537" y="2277212"/>
            <a:ext cx="296388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These are all </a:t>
            </a:r>
            <a:r>
              <a:rPr lang="en-GB" b="1" dirty="0"/>
              <a:t>clauses</a:t>
            </a:r>
            <a:r>
              <a:rPr lang="en-GB" dirty="0"/>
              <a:t> because they have an </a:t>
            </a:r>
            <a:r>
              <a:rPr lang="en-GB" dirty="0">
                <a:solidFill>
                  <a:srgbClr val="0000FF"/>
                </a:solidFill>
              </a:rPr>
              <a:t>active verb </a:t>
            </a:r>
            <a:r>
              <a:rPr lang="en-GB" dirty="0"/>
              <a:t>and they make sense.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33308" y="2277212"/>
            <a:ext cx="318378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are called </a:t>
            </a:r>
            <a:r>
              <a:rPr lang="en-GB" b="1" dirty="0"/>
              <a:t>single-clause</a:t>
            </a:r>
            <a:r>
              <a:rPr lang="en-GB" dirty="0"/>
              <a:t> sentences because one clause makes up the entire sentence.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33308" y="3673682"/>
            <a:ext cx="318378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can stand alone so they are </a:t>
            </a:r>
            <a:r>
              <a:rPr lang="en-GB" b="1" dirty="0"/>
              <a:t>main</a:t>
            </a:r>
            <a:r>
              <a:rPr lang="en-GB" dirty="0"/>
              <a:t> </a:t>
            </a:r>
            <a:r>
              <a:rPr lang="en-GB" b="1" dirty="0"/>
              <a:t>clauses </a:t>
            </a:r>
            <a:r>
              <a:rPr lang="en-GB" dirty="0"/>
              <a:t>(also called </a:t>
            </a:r>
            <a:r>
              <a:rPr lang="en-GB" b="1" dirty="0"/>
              <a:t>independent</a:t>
            </a:r>
            <a:r>
              <a:rPr lang="en-GB" dirty="0"/>
              <a:t> clauses). 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833E053-CE66-4B49-8781-7CB92A729D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12677" y="3913613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1783BA6-2695-5843-AC66-9788273B91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59264" y="49955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2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2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17" grpId="0" animBg="1"/>
      <p:bldP spid="20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537" y="862706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Independent clauses </a:t>
            </a:r>
            <a:r>
              <a:rPr lang="en-GB" sz="3200" dirty="0"/>
              <a:t>can be linked by 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GB" sz="3200" dirty="0"/>
              <a:t>, 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or</a:t>
            </a:r>
            <a:r>
              <a:rPr lang="en-GB" sz="3200" dirty="0"/>
              <a:t>, 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but</a:t>
            </a:r>
            <a:r>
              <a:rPr lang="en-GB" sz="32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789991" y="2206617"/>
            <a:ext cx="6480648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i="1" dirty="0">
                <a:latin typeface="+mj-lt"/>
              </a:rPr>
              <a:t>She looked around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but</a:t>
            </a:r>
            <a:r>
              <a:rPr lang="en-GB" sz="2400" i="1" dirty="0">
                <a:latin typeface="+mj-lt"/>
              </a:rPr>
              <a:t> she could see nothing.</a:t>
            </a:r>
          </a:p>
          <a:p>
            <a:pPr algn="ctr"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latin typeface="+mj-lt"/>
              </a:rPr>
              <a:t>Lizzie was in darkness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400" i="1" dirty="0">
                <a:latin typeface="+mj-lt"/>
              </a:rPr>
              <a:t> she could see nothing</a:t>
            </a:r>
            <a:r>
              <a:rPr lang="en-GB" sz="2400" i="1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1311" y="3948568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are called </a:t>
            </a:r>
            <a:r>
              <a:rPr lang="en-GB" b="1" dirty="0"/>
              <a:t>multi-clause</a:t>
            </a:r>
            <a:r>
              <a:rPr lang="en-GB" dirty="0"/>
              <a:t> sentences because the  sentence is made up of more than one </a:t>
            </a:r>
            <a:r>
              <a:rPr lang="en-GB" b="1" dirty="0"/>
              <a:t>clause</a:t>
            </a:r>
            <a:r>
              <a:rPr lang="en-GB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5351" y="3985076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dirty="0"/>
              <a:t> </a:t>
            </a:r>
          </a:p>
          <a:p>
            <a:pPr algn="ctr"/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GB" dirty="0"/>
              <a:t>, </a:t>
            </a:r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or</a:t>
            </a:r>
            <a:r>
              <a:rPr lang="en-GB" dirty="0"/>
              <a:t> and </a:t>
            </a:r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but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are </a:t>
            </a:r>
          </a:p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co-ordinating conjunctions</a:t>
            </a:r>
            <a:r>
              <a:rPr lang="en-GB" dirty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0942" y="3985076"/>
            <a:ext cx="318378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link </a:t>
            </a:r>
            <a:r>
              <a:rPr lang="en-GB" b="1" dirty="0"/>
              <a:t>independent clauses </a:t>
            </a:r>
            <a:r>
              <a:rPr lang="en-GB" dirty="0"/>
              <a:t>with equal importance to the meaning of the sentence.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86873" y="2223550"/>
            <a:ext cx="6320748" cy="120032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i="1" u="sng" dirty="0">
                <a:latin typeface="+mj-lt"/>
              </a:rPr>
              <a:t>She looked around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but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latin typeface="+mj-lt"/>
              </a:rPr>
              <a:t>she could see nothing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 algn="ctr"/>
            <a:r>
              <a:rPr lang="en-GB" sz="2400" i="1" u="sng" dirty="0">
                <a:latin typeface="+mj-lt"/>
              </a:rPr>
              <a:t>Lizzie was in darkness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400" i="1" dirty="0">
                <a:latin typeface="+mj-lt"/>
              </a:rPr>
              <a:t> s</a:t>
            </a:r>
            <a:r>
              <a:rPr lang="en-GB" sz="2400" i="1" u="sng" dirty="0">
                <a:latin typeface="+mj-lt"/>
              </a:rPr>
              <a:t>he could see nothing</a:t>
            </a:r>
            <a:r>
              <a:rPr lang="en-GB" sz="2400" i="1" dirty="0"/>
              <a:t>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F34AF14-8A73-0E4F-BFE5-EE990023D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73792" y="16022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7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20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537" y="862706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Some sentences are made up of more than one clause.</a:t>
            </a:r>
          </a:p>
          <a:p>
            <a:pPr algn="ctr"/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Choose two independent clauses to link using</a:t>
            </a:r>
            <a:r>
              <a:rPr lang="en-GB" sz="2400" i="1" dirty="0"/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GB" sz="2400" i="1" dirty="0"/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</a:rPr>
              <a:t>or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GB" sz="2400" i="1" dirty="0"/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</a:rPr>
              <a:t>but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296595" y="1879700"/>
            <a:ext cx="3183784" cy="43704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Ideas</a:t>
            </a:r>
          </a:p>
          <a:p>
            <a:pPr algn="ctr"/>
            <a:r>
              <a:rPr lang="en-GB" sz="2000" i="1" dirty="0">
                <a:latin typeface="+mj-lt"/>
              </a:rPr>
              <a:t>Seals love fish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000" i="1" dirty="0">
                <a:latin typeface="+mj-lt"/>
              </a:rPr>
              <a:t> they can get quite plump at certain times of the year.</a:t>
            </a:r>
          </a:p>
          <a:p>
            <a:pPr algn="ctr"/>
            <a:r>
              <a:rPr lang="en-GB" sz="2000" i="1" dirty="0">
                <a:latin typeface="+mj-lt"/>
              </a:rPr>
              <a:t>Seals enjoy playing in the icy sea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but</a:t>
            </a:r>
            <a:r>
              <a:rPr lang="en-GB" sz="2000" i="1" dirty="0">
                <a:latin typeface="+mj-lt"/>
              </a:rPr>
              <a:t> they tend to huddle together in the cold.</a:t>
            </a:r>
          </a:p>
          <a:p>
            <a:pPr algn="ctr"/>
            <a:r>
              <a:rPr lang="en-GB" sz="2000" i="1" dirty="0">
                <a:latin typeface="+mj-lt"/>
              </a:rPr>
              <a:t>Penguins are very clever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000" i="1" dirty="0">
                <a:latin typeface="+mj-lt"/>
              </a:rPr>
              <a:t> they form a solid circle with their backs to the cold.</a:t>
            </a:r>
          </a:p>
          <a:p>
            <a:pPr algn="ctr"/>
            <a:r>
              <a:rPr lang="en-GB" sz="2000" i="1" dirty="0">
                <a:latin typeface="+mj-lt"/>
              </a:rPr>
              <a:t>Penguin parents can take turns to keep the egg warm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</a:rPr>
              <a:t>or</a:t>
            </a:r>
            <a:r>
              <a:rPr lang="en-GB" sz="2000" i="1" dirty="0">
                <a:latin typeface="+mj-lt"/>
              </a:rPr>
              <a:t> they can decide that one of them catches the fish.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054355"/>
              </p:ext>
            </p:extLst>
          </p:nvPr>
        </p:nvGraphicFramePr>
        <p:xfrm>
          <a:off x="723110" y="2006699"/>
          <a:ext cx="7241604" cy="413142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613032">
                  <a:extLst>
                    <a:ext uri="{9D8B030D-6E8A-4147-A177-3AD203B41FA5}">
                      <a16:colId xmlns:a16="http://schemas.microsoft.com/office/drawing/2014/main" xmlns="" val="3467135979"/>
                    </a:ext>
                  </a:extLst>
                </a:gridCol>
                <a:gridCol w="3628572">
                  <a:extLst>
                    <a:ext uri="{9D8B030D-6E8A-4147-A177-3AD203B41FA5}">
                      <a16:colId xmlns:a16="http://schemas.microsoft.com/office/drawing/2014/main" xmlns="" val="3304517642"/>
                    </a:ext>
                  </a:extLst>
                </a:gridCol>
              </a:tblGrid>
              <a:tr h="83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Seals love fish.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They can get quite plump at certain times of the year.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781633"/>
                  </a:ext>
                </a:extLst>
              </a:tr>
              <a:tr h="83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Seals enjoy playing in the icy</a:t>
                      </a:r>
                      <a:r>
                        <a:rPr lang="en-GB" sz="2400" b="0" baseline="0" dirty="0">
                          <a:effectLst/>
                          <a:latin typeface="+mj-lt"/>
                        </a:rPr>
                        <a:t> sea</a:t>
                      </a:r>
                      <a:r>
                        <a:rPr lang="en-GB" sz="2400" b="0" dirty="0">
                          <a:effectLst/>
                          <a:latin typeface="+mj-lt"/>
                        </a:rPr>
                        <a:t>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They tend to huddle</a:t>
                      </a:r>
                      <a:r>
                        <a:rPr lang="en-GB" sz="2400" b="0" baseline="0" dirty="0">
                          <a:effectLst/>
                          <a:latin typeface="+mj-lt"/>
                        </a:rPr>
                        <a:t> together in the cold</a:t>
                      </a:r>
                      <a:r>
                        <a:rPr lang="en-GB" sz="2400" b="0" dirty="0">
                          <a:effectLst/>
                          <a:latin typeface="+mj-lt"/>
                        </a:rPr>
                        <a:t>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42208"/>
                  </a:ext>
                </a:extLst>
              </a:tr>
              <a:tr h="83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Penguins are very clever.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They form a solid circle with their backs to the </a:t>
                      </a:r>
                      <a:r>
                        <a:rPr lang="en-GB" sz="2400" b="0">
                          <a:effectLst/>
                          <a:latin typeface="+mj-lt"/>
                        </a:rPr>
                        <a:t>cold.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919058"/>
                  </a:ext>
                </a:extLst>
              </a:tr>
              <a:tr h="83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Penguin parents can take turns to keep the egg warm.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They can decide</a:t>
                      </a:r>
                      <a:r>
                        <a:rPr lang="en-GB" sz="2400" b="0" baseline="0" dirty="0">
                          <a:effectLst/>
                          <a:latin typeface="+mj-lt"/>
                        </a:rPr>
                        <a:t> that one of them catches the fish</a:t>
                      </a:r>
                      <a:r>
                        <a:rPr lang="en-GB" sz="2400" b="0" dirty="0">
                          <a:effectLst/>
                          <a:latin typeface="+mj-lt"/>
                        </a:rPr>
                        <a:t>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3178272"/>
                  </a:ext>
                </a:extLst>
              </a:tr>
            </a:tbl>
          </a:graphicData>
        </a:graphic>
      </p:graphicFrame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48E3181-989B-5F43-B6E4-10981E2CE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537" y="55035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5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67" y="547878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Subordinating Conjunctions</a:t>
            </a:r>
            <a:r>
              <a:rPr lang="en-GB" sz="3200" dirty="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08921" y="1175516"/>
            <a:ext cx="10255045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Some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 conjunctions</a:t>
            </a:r>
            <a:r>
              <a:rPr lang="en-GB" sz="2400" dirty="0"/>
              <a:t> add extra information to an </a:t>
            </a:r>
            <a:r>
              <a:rPr lang="en-GB" sz="2400" b="1" dirty="0"/>
              <a:t>independent</a:t>
            </a:r>
            <a:r>
              <a:rPr lang="en-GB" sz="2400" dirty="0"/>
              <a:t> </a:t>
            </a:r>
            <a:r>
              <a:rPr lang="en-GB" sz="2400" b="1" dirty="0"/>
              <a:t>clause</a:t>
            </a:r>
            <a:r>
              <a:rPr lang="en-GB" sz="2400" dirty="0"/>
              <a:t>. 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400" dirty="0"/>
              <a:t> can give meaning to the links, to do with…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0410" y="2745681"/>
            <a:ext cx="1117600" cy="52322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2907" y="2749969"/>
            <a:ext cx="1117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place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5404" y="2745681"/>
            <a:ext cx="1117600" cy="52322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cause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0410" y="3268901"/>
            <a:ext cx="111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when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while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since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before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after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until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06689" y="3268901"/>
            <a:ext cx="137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where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wherever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2301" y="3268901"/>
            <a:ext cx="128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because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since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9818" y="2745681"/>
            <a:ext cx="1584308" cy="52322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condition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9023" y="2745681"/>
            <a:ext cx="1440504" cy="52322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contrast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4723" y="3268901"/>
            <a:ext cx="111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if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unless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even if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71142" y="3268901"/>
            <a:ext cx="144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although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though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whereas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while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5AAB6C5-1CA5-1D4E-83E6-8A371AA6C8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9527" y="51710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  <p:bldP spid="5" grpId="0" animBg="1"/>
      <p:bldP spid="9" grpId="0" animBg="1"/>
      <p:bldP spid="10" grpId="0" animBg="1"/>
      <p:bldP spid="8" grpId="0"/>
      <p:bldP spid="16" grpId="0"/>
      <p:bldP spid="17" grpId="0"/>
      <p:bldP spid="13" grpId="0" animBg="1"/>
      <p:bldP spid="14" grpId="0" animBg="1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437" y="862706"/>
            <a:ext cx="11141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Subordinating conjunctions </a:t>
            </a:r>
            <a:r>
              <a:rPr lang="en-GB" sz="2800" dirty="0"/>
              <a:t>link </a:t>
            </a:r>
          </a:p>
          <a:p>
            <a:pPr algn="ctr"/>
            <a:r>
              <a:rPr lang="en-GB" sz="2800" dirty="0"/>
              <a:t> </a:t>
            </a:r>
            <a:r>
              <a:rPr lang="en-GB" sz="2800" u="sng" dirty="0"/>
              <a:t>main clauses</a:t>
            </a:r>
            <a:r>
              <a:rPr lang="en-GB" sz="2800" dirty="0"/>
              <a:t> to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subordinate clauses</a:t>
            </a:r>
            <a:r>
              <a:rPr lang="en-GB" sz="28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08799" y="2206617"/>
            <a:ext cx="984304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u="sng" dirty="0">
                <a:latin typeface="+mj-lt"/>
              </a:rPr>
              <a:t>Lizzie was in darkness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although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she could sense that someone else was there</a:t>
            </a:r>
            <a:r>
              <a:rPr lang="en-GB" sz="2400" i="1" dirty="0"/>
              <a:t>.</a:t>
            </a:r>
          </a:p>
          <a:p>
            <a:pPr algn="ctr"/>
            <a:endParaRPr lang="en-GB" sz="2400" i="1" dirty="0"/>
          </a:p>
          <a:p>
            <a:pPr algn="ctr"/>
            <a:r>
              <a:rPr lang="en-GB" sz="2400" i="1" u="sng" dirty="0">
                <a:latin typeface="+mj-lt"/>
              </a:rPr>
              <a:t>She could see nothing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even if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she opened her eyes wide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/>
            <a:endParaRPr lang="en-GB" sz="24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When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she heard a sound</a:t>
            </a:r>
            <a:r>
              <a:rPr lang="en-GB" sz="2400" i="1" dirty="0">
                <a:latin typeface="+mj-lt"/>
              </a:rPr>
              <a:t>, </a:t>
            </a:r>
            <a:r>
              <a:rPr lang="en-GB" sz="2400" i="1" u="sng" dirty="0">
                <a:latin typeface="+mj-lt"/>
              </a:rPr>
              <a:t>she looked around nervously</a:t>
            </a:r>
            <a:r>
              <a:rPr lang="en-GB" sz="2400" i="1" dirty="0"/>
              <a:t>.</a:t>
            </a:r>
            <a:endParaRPr lang="en-GB" sz="2400" i="1" u="sng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4468" y="4570246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These are still called </a:t>
            </a:r>
            <a:r>
              <a:rPr lang="en-GB" b="1" dirty="0"/>
              <a:t>multi-clause</a:t>
            </a:r>
            <a:r>
              <a:rPr lang="en-GB" dirty="0"/>
              <a:t> sentences because the  sentence is made up of more than one clause.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6234" y="4569592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…a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subordinate clause </a:t>
            </a:r>
            <a:r>
              <a:rPr lang="en-GB" dirty="0"/>
              <a:t>which adds to the meaning of the main clause but cannot stand alone.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5351" y="4569592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These sentences are made up of a </a:t>
            </a:r>
            <a:r>
              <a:rPr lang="en-GB" b="1" u="sng" dirty="0"/>
              <a:t>main clause </a:t>
            </a:r>
            <a:r>
              <a:rPr lang="en-GB" dirty="0"/>
              <a:t>(which carries the most important information) and…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000EB7F-5CC1-D140-8670-D607FEB03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6800" y="6816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8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7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20" grpId="0" animBg="1"/>
      <p:bldP spid="1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47134" y="619204"/>
            <a:ext cx="103091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i="1" dirty="0"/>
              <a:t>Which is the </a:t>
            </a:r>
            <a:r>
              <a:rPr lang="en-GB" sz="2800" b="1" i="1" u="sng" dirty="0"/>
              <a:t>main clause</a:t>
            </a:r>
            <a:r>
              <a:rPr lang="en-GB" sz="2800" b="1" i="1" dirty="0"/>
              <a:t> and 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subordinate clause </a:t>
            </a:r>
          </a:p>
          <a:p>
            <a:pPr algn="ctr">
              <a:spcAft>
                <a:spcPts val="0"/>
              </a:spcAft>
            </a:pPr>
            <a:r>
              <a:rPr lang="en-GB" sz="2800" b="1" i="1" dirty="0"/>
              <a:t>in each of these multi-clause sentences?</a:t>
            </a:r>
          </a:p>
          <a:p>
            <a:pPr>
              <a:spcAft>
                <a:spcPts val="0"/>
              </a:spcAft>
            </a:pPr>
            <a:endParaRPr lang="en-GB" sz="2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Without getting out of her sleeping bag, she could see the seals.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They still looked pretty sleepy, although it was hard to tell.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While lying there thinking of not much, she heard the sound of a helicopter. 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When she was sure what it was, Lizzie got out of her sleeping bag.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She wanted to be up when the helicopter landed.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Before the noise had died down, she was outside and running toward it.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9508" y="5749594"/>
            <a:ext cx="1055955" cy="3713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ANSWER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A68CD99-FA75-294E-8195-36E03F85CE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81085" y="9289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6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47134" y="619204"/>
            <a:ext cx="103091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i="1" dirty="0"/>
              <a:t>Which is the </a:t>
            </a:r>
            <a:r>
              <a:rPr lang="en-GB" sz="2800" b="1" i="1" u="sng" dirty="0"/>
              <a:t>main clause</a:t>
            </a:r>
            <a:r>
              <a:rPr lang="en-GB" sz="2800" b="1" i="1" dirty="0"/>
              <a:t> and 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subordinate clause </a:t>
            </a:r>
          </a:p>
          <a:p>
            <a:pPr algn="ctr">
              <a:spcAft>
                <a:spcPts val="0"/>
              </a:spcAft>
            </a:pPr>
            <a:r>
              <a:rPr lang="en-GB" sz="2800" b="1" i="1" dirty="0"/>
              <a:t>in each of these multi-clause sentences?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Without getting out of her sleeping bag</a:t>
            </a:r>
            <a:r>
              <a:rPr lang="en-GB" sz="2400" i="1" dirty="0">
                <a:latin typeface="+mj-lt"/>
              </a:rPr>
              <a:t>, </a:t>
            </a:r>
            <a:r>
              <a:rPr lang="en-GB" sz="2400" i="1" u="sng" dirty="0">
                <a:latin typeface="+mj-lt"/>
              </a:rPr>
              <a:t>she could see the seals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u="sng" dirty="0">
                <a:latin typeface="+mj-lt"/>
              </a:rPr>
              <a:t>They still looked pretty sleepy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although it was hard to tell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While lying there thinking of not much, </a:t>
            </a:r>
            <a:r>
              <a:rPr lang="en-GB" sz="2400" i="1" u="sng" dirty="0">
                <a:latin typeface="+mj-lt"/>
              </a:rPr>
              <a:t>she heard the sound of a helicopter</a:t>
            </a:r>
            <a:r>
              <a:rPr lang="en-GB" sz="2400" i="1" dirty="0">
                <a:latin typeface="+mj-lt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When she was sure what it was</a:t>
            </a:r>
            <a:r>
              <a:rPr lang="en-GB" sz="2400" i="1" dirty="0">
                <a:latin typeface="+mj-lt"/>
              </a:rPr>
              <a:t>, </a:t>
            </a:r>
            <a:r>
              <a:rPr lang="en-GB" sz="2400" i="1" u="sng" dirty="0">
                <a:latin typeface="+mj-lt"/>
              </a:rPr>
              <a:t>Lizzie got out of her sleeping bag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u="sng" dirty="0">
                <a:latin typeface="+mj-lt"/>
              </a:rPr>
              <a:t>She wanted to be up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when the helicopter landed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Before the noise had died down</a:t>
            </a:r>
            <a:r>
              <a:rPr lang="en-GB" sz="2400" i="1" dirty="0">
                <a:latin typeface="+mj-lt"/>
              </a:rPr>
              <a:t>, </a:t>
            </a:r>
            <a:r>
              <a:rPr lang="en-GB" sz="2400" i="1" u="sng" dirty="0">
                <a:latin typeface="+mj-lt"/>
              </a:rPr>
              <a:t>she was up and running toward it</a:t>
            </a:r>
            <a:r>
              <a:rPr lang="en-GB" sz="2400" i="1" dirty="0">
                <a:latin typeface="+mj-lt"/>
              </a:rPr>
              <a:t>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9508" y="5749594"/>
            <a:ext cx="1055955" cy="3713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01438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862892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Why might we use multi-clause sentences?</a:t>
            </a:r>
          </a:p>
          <a:p>
            <a:pPr algn="ctr"/>
            <a:r>
              <a:rPr lang="en-GB" sz="2800" dirty="0"/>
              <a:t>Extending and linking clauses with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800" dirty="0"/>
              <a:t> helps us to:</a:t>
            </a:r>
            <a:r>
              <a:rPr lang="en-GB" sz="32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929180" y="2697816"/>
            <a:ext cx="7394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add extra detail to a sentence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play with sentence length for impact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vary the rhythm of our writing to help it flow</a:t>
            </a:r>
            <a:endParaRPr lang="en-GB" sz="2800" dirty="0">
              <a:effectLst/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515949E-4BCA-0446-8118-C34CB3312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9183" y="44341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1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9825</TotalTime>
  <Words>683</Words>
  <Application>Microsoft Macintosh PowerPoint</Application>
  <PresentationFormat>Custom</PresentationFormat>
  <Paragraphs>126</Paragraphs>
  <Slides>10</Slides>
  <Notes>9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Clauses and Conjunctions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Knowsley CLCs</cp:lastModifiedBy>
  <cp:revision>496</cp:revision>
  <dcterms:created xsi:type="dcterms:W3CDTF">2013-08-23T07:43:20Z</dcterms:created>
  <dcterms:modified xsi:type="dcterms:W3CDTF">2020-05-18T18:26:27Z</dcterms:modified>
</cp:coreProperties>
</file>