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0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3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3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4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C6AA-CAF7-4B4A-B544-2CA310ABA7B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CC46-3611-45DC-9289-F6B4CA8B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b0R7tObD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04503"/>
            <a:ext cx="295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Planter Project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86"/>
          <a:stretch/>
        </p:blipFill>
        <p:spPr>
          <a:xfrm>
            <a:off x="182880" y="853864"/>
            <a:ext cx="7736155" cy="539134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641"/>
              </p:ext>
            </p:extLst>
          </p:nvPr>
        </p:nvGraphicFramePr>
        <p:xfrm>
          <a:off x="7440023" y="1320557"/>
          <a:ext cx="4635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417">
                  <a:extLst>
                    <a:ext uri="{9D8B030D-6E8A-4147-A177-3AD203B41FA5}">
                      <a16:colId xmlns:a16="http://schemas.microsoft.com/office/drawing/2014/main" xmlns="" val="1842527408"/>
                    </a:ext>
                  </a:extLst>
                </a:gridCol>
                <a:gridCol w="2840019">
                  <a:extLst>
                    <a:ext uri="{9D8B030D-6E8A-4147-A177-3AD203B41FA5}">
                      <a16:colId xmlns:a16="http://schemas.microsoft.com/office/drawing/2014/main" xmlns="" val="17403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849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6667011"/>
                  </a:ext>
                </a:extLst>
              </a:tr>
            </a:tbl>
          </a:graphicData>
        </a:graphic>
      </p:graphicFrame>
      <p:pic>
        <p:nvPicPr>
          <p:cNvPr id="8" name="Picture 2" descr="Image result for flower pot made from recycled bot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23" y="2619083"/>
            <a:ext cx="5509577" cy="30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25996" y="6275067"/>
            <a:ext cx="750570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 are going to make planters to recycle things we might usually throw away.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6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063" y="958998"/>
            <a:ext cx="746803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picture of your progress and your finished product! 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0" y="1728107"/>
            <a:ext cx="2333625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24" y="2243809"/>
            <a:ext cx="299085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656" y="3134841"/>
            <a:ext cx="2733675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073" y="1533970"/>
            <a:ext cx="3600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9455"/>
              </p:ext>
            </p:extLst>
          </p:nvPr>
        </p:nvGraphicFramePr>
        <p:xfrm>
          <a:off x="373017" y="771918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8972">
                  <a:extLst>
                    <a:ext uri="{9D8B030D-6E8A-4147-A177-3AD203B41FA5}">
                      <a16:colId xmlns:a16="http://schemas.microsoft.com/office/drawing/2014/main" xmlns="" val="1766235866"/>
                    </a:ext>
                  </a:extLst>
                </a:gridCol>
                <a:gridCol w="5629028">
                  <a:extLst>
                    <a:ext uri="{9D8B030D-6E8A-4147-A177-3AD203B41FA5}">
                      <a16:colId xmlns:a16="http://schemas.microsoft.com/office/drawing/2014/main" xmlns="" val="750435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970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922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44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friendly? 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82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friendly? 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2485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017" y="235615"/>
            <a:ext cx="22455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Evaluate your product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3017" y="2878519"/>
            <a:ext cx="66929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would you keep the same if you where to do this project again?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7839" y="4831226"/>
            <a:ext cx="6589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would you do differently if you where to do this project again?</a:t>
            </a:r>
          </a:p>
        </p:txBody>
      </p:sp>
    </p:spTree>
    <p:extLst>
      <p:ext uri="{BB962C8B-B14F-4D97-AF65-F5344CB8AC3E}">
        <p14:creationId xmlns:p14="http://schemas.microsoft.com/office/powerpoint/2010/main" val="27550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94173"/>
              </p:ext>
            </p:extLst>
          </p:nvPr>
        </p:nvGraphicFramePr>
        <p:xfrm>
          <a:off x="529771" y="1425060"/>
          <a:ext cx="8128000" cy="2786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1204089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712858110"/>
                    </a:ext>
                  </a:extLst>
                </a:gridCol>
              </a:tblGrid>
              <a:tr h="339346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117761"/>
                  </a:ext>
                </a:extLst>
              </a:tr>
              <a:tr h="24212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1711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771" y="928672"/>
            <a:ext cx="108642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Using the table and information you have </a:t>
            </a:r>
            <a:r>
              <a:rPr lang="en-US" dirty="0" smtClean="0"/>
              <a:t>researched, </a:t>
            </a:r>
            <a:r>
              <a:rPr lang="en-US" dirty="0" smtClean="0"/>
              <a:t>list all of the good things about recycling and the bad things.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30116"/>
              </p:ext>
            </p:extLst>
          </p:nvPr>
        </p:nvGraphicFramePr>
        <p:xfrm>
          <a:off x="362346" y="4546243"/>
          <a:ext cx="9696054" cy="198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6054">
                  <a:extLst>
                    <a:ext uri="{9D8B030D-6E8A-4147-A177-3AD203B41FA5}">
                      <a16:colId xmlns:a16="http://schemas.microsoft.com/office/drawing/2014/main" xmlns="" val="3056066283"/>
                    </a:ext>
                  </a:extLst>
                </a:gridCol>
              </a:tblGrid>
              <a:tr h="334850">
                <a:tc>
                  <a:txBody>
                    <a:bodyPr/>
                    <a:lstStyle/>
                    <a:p>
                      <a:r>
                        <a:rPr lang="en-US" dirty="0" smtClean="0"/>
                        <a:t>In your opinion is recycling good or bad?</a:t>
                      </a:r>
                      <a:r>
                        <a:rPr lang="en-US" baseline="0" dirty="0" smtClean="0"/>
                        <a:t> Justify your answer in the box below.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87533"/>
                  </a:ext>
                </a:extLst>
              </a:tr>
              <a:tr h="1616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522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6Rs of Sustainability Poster. Reduce, reuse, recycle, rethin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715" r="2527" b="14668"/>
          <a:stretch/>
        </p:blipFill>
        <p:spPr bwMode="auto">
          <a:xfrm>
            <a:off x="1326525" y="206062"/>
            <a:ext cx="9298546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771" y="928672"/>
            <a:ext cx="110569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dirty="0" smtClean="0"/>
              <a:t>table, consider </a:t>
            </a:r>
            <a:r>
              <a:rPr lang="en-US" dirty="0" smtClean="0"/>
              <a:t>all </a:t>
            </a:r>
            <a:r>
              <a:rPr lang="en-US" dirty="0" smtClean="0"/>
              <a:t>of the </a:t>
            </a:r>
            <a:r>
              <a:rPr lang="en-US" dirty="0" smtClean="0"/>
              <a:t>ways you could apply the 6 R’s to your </a:t>
            </a:r>
            <a:r>
              <a:rPr lang="en-US" dirty="0" smtClean="0"/>
              <a:t>life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 smtClean="0"/>
              <a:t>at things around your house. I </a:t>
            </a:r>
            <a:r>
              <a:rPr lang="en-US" dirty="0" smtClean="0"/>
              <a:t>have put </a:t>
            </a:r>
            <a:r>
              <a:rPr lang="en-US" dirty="0" smtClean="0"/>
              <a:t>my own </a:t>
            </a:r>
            <a:r>
              <a:rPr lang="en-US" dirty="0" smtClean="0"/>
              <a:t>examples </a:t>
            </a:r>
            <a:r>
              <a:rPr lang="en-US" dirty="0" smtClean="0"/>
              <a:t>in the table to help you.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11753"/>
              </p:ext>
            </p:extLst>
          </p:nvPr>
        </p:nvGraphicFramePr>
        <p:xfrm>
          <a:off x="529771" y="1755520"/>
          <a:ext cx="11043920" cy="503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392130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94638409"/>
                    </a:ext>
                  </a:extLst>
                </a:gridCol>
                <a:gridCol w="5625254">
                  <a:extLst>
                    <a:ext uri="{9D8B030D-6E8A-4147-A177-3AD203B41FA5}">
                      <a16:colId xmlns:a16="http://schemas.microsoft.com/office/drawing/2014/main" xmlns="" val="3071006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6 R’s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answers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31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probably don’t need</a:t>
                      </a:r>
                      <a:r>
                        <a:rPr lang="en-US" baseline="0" dirty="0" smtClean="0"/>
                        <a:t> to use plastic bags when I go shopping I could reduce the amount I use or buy.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80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will</a:t>
                      </a:r>
                      <a:r>
                        <a:rPr lang="en-US" baseline="0" dirty="0" smtClean="0"/>
                        <a:t> not buy small plastic water bottles.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78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could sew torn clothes to make them last longer.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23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should make sure I wash all food packaging.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10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could repurpose some old products.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06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rethink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 I don’t need to always drive to the gym. I could walk instead.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17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383" y="509451"/>
            <a:ext cx="57398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Which of the 6 R’s will our planter product help to achieve?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62058"/>
              </p:ext>
            </p:extLst>
          </p:nvPr>
        </p:nvGraphicFramePr>
        <p:xfrm>
          <a:off x="287383" y="997874"/>
          <a:ext cx="11508379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8833">
                  <a:extLst>
                    <a:ext uri="{9D8B030D-6E8A-4147-A177-3AD203B41FA5}">
                      <a16:colId xmlns:a16="http://schemas.microsoft.com/office/drawing/2014/main" xmlns="" val="1392130170"/>
                    </a:ext>
                  </a:extLst>
                </a:gridCol>
                <a:gridCol w="9009546">
                  <a:extLst>
                    <a:ext uri="{9D8B030D-6E8A-4147-A177-3AD203B41FA5}">
                      <a16:colId xmlns:a16="http://schemas.microsoft.com/office/drawing/2014/main" xmlns="" val="2094638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6 R’s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will the planter affect this?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31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80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78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23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10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06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rethink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1776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819" y="3712845"/>
            <a:ext cx="1204118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the space below create a mind map of the best places to keep your plant pot, think about access to light and ability to water.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368834" y="5421086"/>
            <a:ext cx="1463040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Places for plant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7"/>
          </p:cNvCxnSpPr>
          <p:nvPr/>
        </p:nvCxnSpPr>
        <p:spPr>
          <a:xfrm flipV="1">
            <a:off x="6617617" y="5172891"/>
            <a:ext cx="998029" cy="343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15646" y="4962419"/>
            <a:ext cx="16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Kitchen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2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300446"/>
            <a:ext cx="21820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Ideas/designs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39697" y="985865"/>
            <a:ext cx="1036038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Design your planter. Also </a:t>
            </a:r>
            <a:r>
              <a:rPr lang="en-US" dirty="0" smtClean="0"/>
              <a:t>add </a:t>
            </a:r>
            <a:r>
              <a:rPr lang="en-US" dirty="0" smtClean="0"/>
              <a:t>labels </a:t>
            </a:r>
            <a:r>
              <a:rPr lang="en-US" dirty="0" smtClean="0"/>
              <a:t>that explain your ideas more </a:t>
            </a:r>
            <a:r>
              <a:rPr lang="en-US" dirty="0" smtClean="0"/>
              <a:t>clearly. You may have more than one idea to begin with.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8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22069"/>
            <a:ext cx="23380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Draw your final design.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16716"/>
              </p:ext>
            </p:extLst>
          </p:nvPr>
        </p:nvGraphicFramePr>
        <p:xfrm>
          <a:off x="274318" y="4225847"/>
          <a:ext cx="11574244" cy="236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122">
                  <a:extLst>
                    <a:ext uri="{9D8B030D-6E8A-4147-A177-3AD203B41FA5}">
                      <a16:colId xmlns:a16="http://schemas.microsoft.com/office/drawing/2014/main" xmlns="" val="332863840"/>
                    </a:ext>
                  </a:extLst>
                </a:gridCol>
                <a:gridCol w="5787122">
                  <a:extLst>
                    <a:ext uri="{9D8B030D-6E8A-4147-A177-3AD203B41FA5}">
                      <a16:colId xmlns:a16="http://schemas.microsoft.com/office/drawing/2014/main" xmlns="" val="1563026465"/>
                    </a:ext>
                  </a:extLst>
                </a:gridCol>
              </a:tblGrid>
              <a:tr h="494526">
                <a:tc>
                  <a:txBody>
                    <a:bodyPr/>
                    <a:lstStyle/>
                    <a:p>
                      <a:r>
                        <a:rPr lang="en-US" dirty="0" smtClean="0"/>
                        <a:t>Recycling items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will use them for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788732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8943380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179922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6400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" y="3465656"/>
            <a:ext cx="746803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List </a:t>
            </a:r>
            <a:r>
              <a:rPr lang="en-US" dirty="0"/>
              <a:t>the materials you have and what you are going to use them for.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35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to Make Plastic Bottle Planters - One Little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4320" y="222069"/>
            <a:ext cx="164173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Time to make it</a:t>
            </a:r>
            <a:endParaRPr lang="en-GB" dirty="0"/>
          </a:p>
        </p:txBody>
      </p:sp>
      <p:pic>
        <p:nvPicPr>
          <p:cNvPr id="2052" name="Picture 4" descr="How to Make Plastic Bottle Planters - One Little Proj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21050" r="11692" b="8900"/>
          <a:stretch/>
        </p:blipFill>
        <p:spPr bwMode="auto">
          <a:xfrm>
            <a:off x="773881" y="870631"/>
            <a:ext cx="3309257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5 DIY Plastic Bottle Planters That You Haven't Seen 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92" y="4496427"/>
            <a:ext cx="3542359" cy="23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5 DIY Plastic Bottle Planters That You Haven't Seen Befo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9" y="2156014"/>
            <a:ext cx="3978544" cy="21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To Make Hanging Planters from Recycled Water Bott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94" y="132694"/>
            <a:ext cx="3231569" cy="24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lasglo Garden Aggregate on Twitter: &quot;This is a Cute DIY Hedgeho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53" y="2674069"/>
            <a:ext cx="2349008" cy="18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7 Recycled Bottle Planters - DIY Old Thing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b="10531"/>
          <a:stretch/>
        </p:blipFill>
        <p:spPr bwMode="auto">
          <a:xfrm>
            <a:off x="8106492" y="369912"/>
            <a:ext cx="2999210" cy="15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Y Recycled Pokemon Planters : 6 Steps (with Pictures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8"/>
          <a:stretch/>
        </p:blipFill>
        <p:spPr bwMode="auto">
          <a:xfrm>
            <a:off x="4083138" y="4655315"/>
            <a:ext cx="3048000" cy="2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vely Planters for Kids from Upcycled Plastic Bottles - 1001 Garde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8" y="3109289"/>
            <a:ext cx="3373070" cy="33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4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876" y="944256"/>
            <a:ext cx="7181850" cy="484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263" y="6053511"/>
            <a:ext cx="511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www.youtube.com/watch?v=IOb0R7tObD0</a:t>
            </a:r>
            <a:r>
              <a:rPr lang="en-US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23696" y="298152"/>
            <a:ext cx="746803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There are lots of YouTube tutorials you can follow depending on your design.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6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374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Aldworth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Authorised User</cp:lastModifiedBy>
  <cp:revision>15</cp:revision>
  <dcterms:created xsi:type="dcterms:W3CDTF">2020-03-20T09:24:57Z</dcterms:created>
  <dcterms:modified xsi:type="dcterms:W3CDTF">2020-05-13T11:03:43Z</dcterms:modified>
</cp:coreProperties>
</file>