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6B17635-8C13-4E51-88F9-C38FF454182C}"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580830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B17635-8C13-4E51-88F9-C38FF454182C}"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2708861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B17635-8C13-4E51-88F9-C38FF454182C}"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929353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B17635-8C13-4E51-88F9-C38FF454182C}"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77230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B17635-8C13-4E51-88F9-C38FF454182C}"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77883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B17635-8C13-4E51-88F9-C38FF454182C}" type="datetimeFigureOut">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9124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B17635-8C13-4E51-88F9-C38FF454182C}" type="datetimeFigureOut">
              <a:rPr lang="en-GB" smtClean="0"/>
              <a:t>13/05/2020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304944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B17635-8C13-4E51-88F9-C38FF454182C}" type="datetimeFigureOut">
              <a:rPr lang="en-GB" smtClean="0"/>
              <a:t>13/05/2020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205259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17635-8C13-4E51-88F9-C38FF454182C}" type="datetimeFigureOut">
              <a:rPr lang="en-GB" smtClean="0"/>
              <a:t>13/05/2020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09601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17635-8C13-4E51-88F9-C38FF454182C}" type="datetimeFigureOut">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07057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17635-8C13-4E51-88F9-C38FF454182C}" type="datetimeFigureOut">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68097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17635-8C13-4E51-88F9-C38FF454182C}" type="datetimeFigureOut">
              <a:rPr lang="en-GB" smtClean="0"/>
              <a:t>13/05/2020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3A451-90E2-4539-BE21-E46A3D23E4EF}" type="slidenum">
              <a:rPr lang="en-GB" smtClean="0"/>
              <a:t>‹#›</a:t>
            </a:fld>
            <a:endParaRPr lang="en-GB"/>
          </a:p>
        </p:txBody>
      </p:sp>
    </p:spTree>
    <p:extLst>
      <p:ext uri="{BB962C8B-B14F-4D97-AF65-F5344CB8AC3E}">
        <p14:creationId xmlns:p14="http://schemas.microsoft.com/office/powerpoint/2010/main" val="301293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u="sng" dirty="0" smtClean="0"/>
              <a:t>L.O. To understand and apply modal verbs. </a:t>
            </a:r>
            <a:endParaRPr lang="en-GB" u="sng"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514824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Verbs</a:t>
            </a:r>
            <a:endParaRPr lang="en-GB" dirty="0"/>
          </a:p>
        </p:txBody>
      </p:sp>
      <p:sp>
        <p:nvSpPr>
          <p:cNvPr id="3" name="Content Placeholder 2"/>
          <p:cNvSpPr>
            <a:spLocks noGrp="1"/>
          </p:cNvSpPr>
          <p:nvPr>
            <p:ph idx="1"/>
          </p:nvPr>
        </p:nvSpPr>
        <p:spPr/>
        <p:txBody>
          <a:bodyPr/>
          <a:lstStyle/>
          <a:p>
            <a:pPr marL="0" indent="0">
              <a:buNone/>
            </a:pPr>
            <a:r>
              <a:rPr lang="en-GB" dirty="0" smtClean="0"/>
              <a:t>What job does a verb do?</a:t>
            </a:r>
          </a:p>
          <a:p>
            <a:pPr marL="0" indent="0">
              <a:buNone/>
            </a:pPr>
            <a:endParaRPr lang="en-GB" dirty="0" smtClean="0"/>
          </a:p>
          <a:p>
            <a:pPr marL="0" indent="0">
              <a:buNone/>
            </a:pPr>
            <a:r>
              <a:rPr lang="en-GB" dirty="0" smtClean="0"/>
              <a:t>Verbs are doing or being words. </a:t>
            </a:r>
            <a:r>
              <a:rPr lang="en-GB" dirty="0" smtClean="0">
                <a:solidFill>
                  <a:srgbClr val="FF0000"/>
                </a:solidFill>
              </a:rPr>
              <a:t>Sam </a:t>
            </a:r>
            <a:r>
              <a:rPr lang="en-GB" u="sng" dirty="0" smtClean="0">
                <a:solidFill>
                  <a:srgbClr val="FF0000"/>
                </a:solidFill>
              </a:rPr>
              <a:t>ran</a:t>
            </a:r>
            <a:r>
              <a:rPr lang="en-GB" dirty="0" smtClean="0">
                <a:solidFill>
                  <a:srgbClr val="FF0000"/>
                </a:solidFill>
              </a:rPr>
              <a:t> to the park and </a:t>
            </a:r>
            <a:r>
              <a:rPr lang="en-GB" u="sng" dirty="0" smtClean="0">
                <a:solidFill>
                  <a:srgbClr val="FF0000"/>
                </a:solidFill>
              </a:rPr>
              <a:t>sat</a:t>
            </a:r>
            <a:r>
              <a:rPr lang="en-GB" dirty="0" smtClean="0">
                <a:solidFill>
                  <a:srgbClr val="FF0000"/>
                </a:solidFill>
              </a:rPr>
              <a:t> on the swings. </a:t>
            </a: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63867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Modal verbs</a:t>
            </a:r>
            <a:endParaRPr lang="en-GB" dirty="0"/>
          </a:p>
        </p:txBody>
      </p:sp>
      <p:sp>
        <p:nvSpPr>
          <p:cNvPr id="3" name="Content Placeholder 2"/>
          <p:cNvSpPr>
            <a:spLocks noGrp="1"/>
          </p:cNvSpPr>
          <p:nvPr>
            <p:ph idx="1"/>
          </p:nvPr>
        </p:nvSpPr>
        <p:spPr/>
        <p:txBody>
          <a:bodyPr/>
          <a:lstStyle/>
          <a:p>
            <a:pPr marL="0" indent="0">
              <a:buNone/>
            </a:pPr>
            <a:r>
              <a:rPr lang="en-GB" dirty="0" smtClean="0"/>
              <a:t>What might a modal verb be? Discuss this with your partner for 30 seconds. </a:t>
            </a:r>
          </a:p>
          <a:p>
            <a:pPr marL="0" indent="0">
              <a:buNone/>
            </a:pPr>
            <a:endParaRPr lang="en-GB" dirty="0"/>
          </a:p>
          <a:p>
            <a:pPr marL="0" indent="0">
              <a:buNone/>
            </a:pPr>
            <a:r>
              <a:rPr lang="en-GB" dirty="0" smtClean="0">
                <a:solidFill>
                  <a:srgbClr val="FF0000"/>
                </a:solidFill>
              </a:rPr>
              <a:t>Modal verbs are auxiliary verbs (they need a verbs to make sense). They indicate </a:t>
            </a:r>
            <a:r>
              <a:rPr lang="en-GB" dirty="0">
                <a:solidFill>
                  <a:srgbClr val="FF0000"/>
                </a:solidFill>
              </a:rPr>
              <a:t>necessity or possibility. </a:t>
            </a:r>
            <a:endParaRPr lang="en-GB" dirty="0" smtClean="0">
              <a:solidFill>
                <a:srgbClr val="FF0000"/>
              </a:solidFill>
            </a:endParaRPr>
          </a:p>
          <a:p>
            <a:pPr marL="0" indent="0">
              <a:buNone/>
            </a:pPr>
            <a:endParaRPr lang="en-GB" dirty="0"/>
          </a:p>
          <a:p>
            <a:pPr marL="0" indent="0">
              <a:buNone/>
            </a:pPr>
            <a:r>
              <a:rPr lang="en-GB" dirty="0" smtClean="0"/>
              <a:t>Can anyone give some examples of modal verbs? </a:t>
            </a:r>
            <a:endParaRPr lang="en-GB" dirty="0"/>
          </a:p>
        </p:txBody>
      </p:sp>
    </p:spTree>
    <p:extLst>
      <p:ext uri="{BB962C8B-B14F-4D97-AF65-F5344CB8AC3E}">
        <p14:creationId xmlns:p14="http://schemas.microsoft.com/office/powerpoint/2010/main" val="45740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Modal verbs</a:t>
            </a:r>
            <a:endParaRPr lang="en-GB" dirty="0"/>
          </a:p>
        </p:txBody>
      </p:sp>
      <p:sp>
        <p:nvSpPr>
          <p:cNvPr id="3" name="Content Placeholder 2"/>
          <p:cNvSpPr>
            <a:spLocks noGrp="1"/>
          </p:cNvSpPr>
          <p:nvPr>
            <p:ph idx="1"/>
          </p:nvPr>
        </p:nvSpPr>
        <p:spPr/>
        <p:txBody>
          <a:bodyPr/>
          <a:lstStyle/>
          <a:p>
            <a:pPr marL="0" indent="0">
              <a:buNone/>
            </a:pPr>
            <a:r>
              <a:rPr lang="en-GB" sz="5400" dirty="0"/>
              <a:t>must, shall, will, should, would, can, could, may, </a:t>
            </a:r>
            <a:r>
              <a:rPr lang="en-GB" sz="5400" dirty="0" smtClean="0"/>
              <a:t>might</a:t>
            </a:r>
          </a:p>
          <a:p>
            <a:pPr marL="0" indent="0">
              <a:buNone/>
            </a:pPr>
            <a:endParaRPr lang="en-GB" sz="5400" dirty="0"/>
          </a:p>
          <a:p>
            <a:pPr marL="0" indent="0">
              <a:buNone/>
            </a:pPr>
            <a:r>
              <a:rPr lang="en-GB" sz="3600" dirty="0" smtClean="0"/>
              <a:t>With your partner, talk about some sentences that could contain modal verbs. </a:t>
            </a:r>
          </a:p>
          <a:p>
            <a:pPr marL="0" indent="0">
              <a:buNone/>
            </a:pPr>
            <a:endParaRPr lang="en-GB" dirty="0"/>
          </a:p>
        </p:txBody>
      </p:sp>
      <p:sp>
        <p:nvSpPr>
          <p:cNvPr id="4" name="Oval Callout 3"/>
          <p:cNvSpPr/>
          <p:nvPr/>
        </p:nvSpPr>
        <p:spPr>
          <a:xfrm>
            <a:off x="1532586" y="5473521"/>
            <a:ext cx="3387144" cy="1197735"/>
          </a:xfrm>
          <a:prstGeom prst="wedgeEllipseCallout">
            <a:avLst>
              <a:gd name="adj1" fmla="val -49731"/>
              <a:gd name="adj2" fmla="val -697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Oh look, a modal verb!</a:t>
            </a:r>
            <a:endParaRPr lang="en-GB" dirty="0"/>
          </a:p>
        </p:txBody>
      </p:sp>
    </p:spTree>
    <p:extLst>
      <p:ext uri="{BB962C8B-B14F-4D97-AF65-F5344CB8AC3E}">
        <p14:creationId xmlns:p14="http://schemas.microsoft.com/office/powerpoint/2010/main" val="306259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pPr marL="0" indent="0">
              <a:buNone/>
            </a:pPr>
            <a:r>
              <a:rPr lang="en-GB" dirty="0" smtClean="0"/>
              <a:t>Write a short setting description based on the picture I am going to show you. You need to include modal verbs in your setting description.</a:t>
            </a:r>
          </a:p>
          <a:p>
            <a:pPr marL="0" indent="0">
              <a:buNone/>
            </a:pPr>
            <a:endParaRPr lang="en-GB" dirty="0"/>
          </a:p>
        </p:txBody>
      </p:sp>
    </p:spTree>
    <p:extLst>
      <p:ext uri="{BB962C8B-B14F-4D97-AF65-F5344CB8AC3E}">
        <p14:creationId xmlns:p14="http://schemas.microsoft.com/office/powerpoint/2010/main" val="4063254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509050" y="249215"/>
            <a:ext cx="11236482" cy="6416736"/>
          </a:xfrm>
          <a:prstGeom prst="rect">
            <a:avLst/>
          </a:prstGeom>
        </p:spPr>
      </p:pic>
    </p:spTree>
    <p:extLst>
      <p:ext uri="{BB962C8B-B14F-4D97-AF65-F5344CB8AC3E}">
        <p14:creationId xmlns:p14="http://schemas.microsoft.com/office/powerpoint/2010/main" val="521303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321972"/>
            <a:ext cx="11681138" cy="5854991"/>
          </a:xfrm>
        </p:spPr>
        <p:txBody>
          <a:bodyPr/>
          <a:lstStyle/>
          <a:p>
            <a:pPr marL="0" indent="0" algn="just">
              <a:lnSpc>
                <a:spcPct val="150000"/>
              </a:lnSpc>
              <a:buNone/>
            </a:pPr>
            <a:r>
              <a:rPr lang="en-GB" dirty="0" smtClean="0"/>
              <a:t>Like beams of hope and joy, the sun’s ray break through the stubborn clouds and shine down upon the ancient castle. </a:t>
            </a:r>
            <a:r>
              <a:rPr lang="en-GB" dirty="0"/>
              <a:t>B</a:t>
            </a:r>
            <a:r>
              <a:rPr lang="en-GB" dirty="0" smtClean="0"/>
              <a:t>irds, who will circle for hours in search of food, make proud noises in the air and shout to their fellow air-borne companions; the echo of their voices can be heard from miles away. Mountains and trees stand tall around the castle and protect it from any harmful weather that may come its way. Unchanged for hundreds of years, the walls of the castle must be strong and sturdy to keep out enemies and attackers. The scene might look peaceful, however precious jewels are hidden inside this fortress and they may be under threat at any moment. </a:t>
            </a:r>
            <a:endParaRPr lang="en-GB" dirty="0"/>
          </a:p>
        </p:txBody>
      </p:sp>
    </p:spTree>
    <p:extLst>
      <p:ext uri="{BB962C8B-B14F-4D97-AF65-F5344CB8AC3E}">
        <p14:creationId xmlns:p14="http://schemas.microsoft.com/office/powerpoint/2010/main" val="1140212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style question </a:t>
            </a:r>
            <a:endParaRPr lang="en-GB" dirty="0"/>
          </a:p>
        </p:txBody>
      </p:sp>
      <p:sp>
        <p:nvSpPr>
          <p:cNvPr id="3" name="Content Placeholder 2"/>
          <p:cNvSpPr>
            <a:spLocks noGrp="1"/>
          </p:cNvSpPr>
          <p:nvPr>
            <p:ph idx="1"/>
          </p:nvPr>
        </p:nvSpPr>
        <p:spPr/>
        <p:txBody>
          <a:bodyPr/>
          <a:lstStyle/>
          <a:p>
            <a:pPr marL="0" indent="0">
              <a:buNone/>
            </a:pPr>
            <a:r>
              <a:rPr lang="en-GB" dirty="0"/>
              <a:t>Tick all the sentences which contain modal verbs.</a:t>
            </a:r>
          </a:p>
          <a:p>
            <a:pPr marL="514350" lvl="0" indent="-514350">
              <a:buFont typeface="+mj-lt"/>
              <a:buAutoNum type="arabicPeriod"/>
            </a:pPr>
            <a:r>
              <a:rPr lang="en-GB" dirty="0"/>
              <a:t>Michael ran all the way to school.</a:t>
            </a:r>
          </a:p>
          <a:p>
            <a:pPr marL="514350" lvl="0" indent="-514350">
              <a:buFont typeface="+mj-lt"/>
              <a:buAutoNum type="arabicPeriod"/>
            </a:pPr>
            <a:r>
              <a:rPr lang="en-GB" dirty="0"/>
              <a:t>It might rain this afternoon.</a:t>
            </a:r>
          </a:p>
          <a:p>
            <a:pPr marL="514350" lvl="0" indent="-514350">
              <a:buFont typeface="+mj-lt"/>
              <a:buAutoNum type="arabicPeriod"/>
            </a:pPr>
            <a:r>
              <a:rPr lang="en-GB" dirty="0"/>
              <a:t>John should come and sit down.</a:t>
            </a:r>
          </a:p>
          <a:p>
            <a:pPr marL="514350" lvl="0" indent="-514350">
              <a:buFont typeface="+mj-lt"/>
              <a:buAutoNum type="arabicPeriod"/>
            </a:pPr>
            <a:r>
              <a:rPr lang="en-GB" dirty="0"/>
              <a:t>Slowly, Joan drank her tea. </a:t>
            </a:r>
          </a:p>
          <a:p>
            <a:pPr marL="0" indent="0">
              <a:buNone/>
            </a:pPr>
            <a:endParaRPr lang="en-GB" dirty="0"/>
          </a:p>
        </p:txBody>
      </p:sp>
    </p:spTree>
    <p:extLst>
      <p:ext uri="{BB962C8B-B14F-4D97-AF65-F5344CB8AC3E}">
        <p14:creationId xmlns:p14="http://schemas.microsoft.com/office/powerpoint/2010/main" val="1862084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319</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L.O. To understand and apply modal verbs. </vt:lpstr>
      <vt:lpstr>Verbs</vt:lpstr>
      <vt:lpstr>Modal verbs</vt:lpstr>
      <vt:lpstr>Modal verbs</vt:lpstr>
      <vt:lpstr>Task</vt:lpstr>
      <vt:lpstr>PowerPoint Presentation</vt:lpstr>
      <vt:lpstr>PowerPoint Presentation</vt:lpstr>
      <vt:lpstr>Test style question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To understand and apply modal verbs.</dc:title>
  <dc:creator>Olivia Beale</dc:creator>
  <cp:lastModifiedBy>Authorised User</cp:lastModifiedBy>
  <cp:revision>5</cp:revision>
  <dcterms:created xsi:type="dcterms:W3CDTF">2015-12-27T17:56:52Z</dcterms:created>
  <dcterms:modified xsi:type="dcterms:W3CDTF">2020-05-13T14:22:10Z</dcterms:modified>
</cp:coreProperties>
</file>